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tags/tag3.xml" ContentType="application/vnd.openxmlformats-officedocument.presentationml.tags+xml"/>
  <Override PartName="/ppt/notesSlides/notesSlide2.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drawings/drawing2.xml" ContentType="application/vnd.openxmlformats-officedocument.drawingml.chartshapes+xml"/>
  <Override PartName="/ppt/tags/tag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93" r:id="rId2"/>
    <p:sldMasterId id="2147483700" r:id="rId3"/>
  </p:sldMasterIdLst>
  <p:notesMasterIdLst>
    <p:notesMasterId r:id="rId9"/>
  </p:notesMasterIdLst>
  <p:handoutMasterIdLst>
    <p:handoutMasterId r:id="rId10"/>
  </p:handoutMasterIdLst>
  <p:sldIdLst>
    <p:sldId id="256" r:id="rId4"/>
    <p:sldId id="263" r:id="rId5"/>
    <p:sldId id="266" r:id="rId6"/>
    <p:sldId id="267" r:id="rId7"/>
    <p:sldId id="262" r:id="rId8"/>
  </p:sldIdLst>
  <p:sldSz cx="7772400" cy="10058400"/>
  <p:notesSz cx="6946900" cy="9220200"/>
  <p:embeddedFontLst>
    <p:embeddedFont>
      <p:font typeface="Arial Narrow" panose="020B0606020202030204" pitchFamily="34" charset="0"/>
      <p:regular r:id="rId11"/>
      <p:bold r:id="rId12"/>
      <p:italic r:id="rId13"/>
      <p:boldItalic r:id="rId14"/>
    </p:embeddedFont>
  </p:embeddedFontLst>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 uri="{2D200454-40CA-4A62-9FC3-DE9A4176ACB9}">
      <p15:notesGuideLst xmlns:p15="http://schemas.microsoft.com/office/powerpoint/2012/main">
        <p15:guide id="1" orient="horz" pos="2904">
          <p15:clr>
            <a:srgbClr val="A4A3A4"/>
          </p15:clr>
        </p15:guide>
        <p15:guide id="2" pos="218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48F4BA1-B3A2-0E5B-53A2-50C559210496}" name="Atwood, Kayla [AWM]" initials="KA" userId="S::atwook@firmwide.corp.gs.com::d031a302-1377-42c1-b856-762d24b7d71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5" autoAdjust="0"/>
    <p:restoredTop sz="94707" autoAdjust="0"/>
  </p:normalViewPr>
  <p:slideViewPr>
    <p:cSldViewPr snapToGrid="0">
      <p:cViewPr varScale="1">
        <p:scale>
          <a:sx n="117" d="100"/>
          <a:sy n="117" d="100"/>
        </p:scale>
        <p:origin x="2808" y="324"/>
      </p:cViewPr>
      <p:guideLst>
        <p:guide orient="horz" pos="3168"/>
        <p:guide pos="2448"/>
      </p:guideLst>
    </p:cSldViewPr>
  </p:slideViewPr>
  <p:notesTextViewPr>
    <p:cViewPr>
      <p:scale>
        <a:sx n="1" d="1"/>
        <a:sy n="1" d="1"/>
      </p:scale>
      <p:origin x="0" y="0"/>
    </p:cViewPr>
  </p:notesTextViewPr>
  <p:notesViewPr>
    <p:cSldViewPr snapToGrid="0">
      <p:cViewPr varScale="1">
        <p:scale>
          <a:sx n="88" d="100"/>
          <a:sy n="88" d="100"/>
        </p:scale>
        <p:origin x="-3846" y="-102"/>
      </p:cViewPr>
      <p:guideLst>
        <p:guide orient="horz" pos="2904"/>
        <p:guide pos="218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font" Target="fonts/font3.fntdata"/><Relationship Id="rId18" Type="http://schemas.openxmlformats.org/officeDocument/2006/relationships/theme" Target="theme/theme1.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font" Target="fonts/font2.fntdata"/><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font" Target="fonts/font1.fntdata"/><Relationship Id="rId5" Type="http://schemas.openxmlformats.org/officeDocument/2006/relationships/slide" Target="slides/slide2.xml"/><Relationship Id="rId15" Type="http://schemas.openxmlformats.org/officeDocument/2006/relationships/tags" Target="tags/tag1.xml"/><Relationship Id="rId10" Type="http://schemas.openxmlformats.org/officeDocument/2006/relationships/handoutMaster" Target="handoutMasters/handoutMaster1.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font" Target="fonts/font4.fntdata"/></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318421572446823E-2"/>
          <c:y val="0.39961678399965556"/>
          <c:w val="0.91002535820007324"/>
          <c:h val="0.39869103748196949"/>
        </c:manualLayout>
      </c:layout>
      <c:barChart>
        <c:barDir val="col"/>
        <c:grouping val="clustered"/>
        <c:varyColors val="0"/>
        <c:ser>
          <c:idx val="0"/>
          <c:order val="0"/>
          <c:tx>
            <c:strRef>
              <c:f>Sheet1!$B$1</c:f>
              <c:strCache>
                <c:ptCount val="1"/>
                <c:pt idx="0">
                  <c:v>Goldman Sachs Mid Cap Value Fund -- Class A Shares (at NAV), Since Inception 08/15/97</c:v>
                </c:pt>
              </c:strCache>
            </c:strRef>
          </c:tx>
          <c:spPr>
            <a:solidFill>
              <a:schemeClr val="accent1"/>
            </a:solidFill>
            <a:ln>
              <a:noFill/>
            </a:ln>
            <a:effectLst/>
          </c:spPr>
          <c:invertIfNegative val="0"/>
          <c:dLbls>
            <c:dLbl>
              <c:idx val="0"/>
              <c:layout>
                <c:manualLayout>
                  <c:x val="-1.136767307299476E-2"/>
                  <c:y val="3.124840454815265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F55-4AA0-958C-2BFC191A0963}"/>
                </c:ext>
              </c:extLst>
            </c:dLbl>
            <c:dLbl>
              <c:idx val="1"/>
              <c:layout>
                <c:manualLayout>
                  <c:x val="-1.5193438840163682E-2"/>
                  <c:y val="3.6906837914394587E-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F55-4AA0-958C-2BFC191A0963}"/>
                </c:ext>
              </c:extLst>
            </c:dLbl>
            <c:dLbl>
              <c:idx val="2"/>
              <c:layout>
                <c:manualLayout>
                  <c:x val="-6.9737376187182357E-17"/>
                  <c:y val="3.905973679273427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14E-44DA-B332-13AA9E7140FE}"/>
                </c:ext>
              </c:extLst>
            </c:dLbl>
            <c:dLbl>
              <c:idx val="3"/>
              <c:layout>
                <c:manualLayout>
                  <c:x val="-1.9019504127082636E-2"/>
                  <c:y val="1.748617359720524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14E-44DA-B332-13AA9E7140FE}"/>
                </c:ext>
              </c:extLst>
            </c:dLbl>
            <c:dLbl>
              <c:idx val="4"/>
              <c:layout>
                <c:manualLayout>
                  <c:x val="-7.5856371893306277E-3"/>
                  <c:y val="3.905973679273420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F55-4AA0-958C-2BFC191A0963}"/>
                </c:ext>
              </c:extLst>
            </c:dLbl>
            <c:dLbl>
              <c:idx val="5"/>
              <c:layout>
                <c:manualLayout>
                  <c:x val="0"/>
                  <c:y val="3.12477894341874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14E-44DA-B332-13AA9E7140FE}"/>
                </c:ext>
              </c:extLst>
            </c:dLbl>
            <c:numFmt formatCode="#,##0.00_);\(#,##0.00\)" sourceLinked="0"/>
            <c:spPr>
              <a:noFill/>
              <a:ln>
                <a:noFill/>
              </a:ln>
              <a:effectLst/>
            </c:spPr>
            <c:txPr>
              <a:bodyPr rot="0" spcFirstLastPara="1" vertOverflow="ellipsis" vert="horz" wrap="square" anchor="ctr" anchorCtr="1"/>
              <a:lstStyle/>
              <a:p>
                <a:pPr>
                  <a:defRPr sz="700" b="0" i="0" u="none" strike="noStrike" kern="1200" baseline="0" smtId="4294967295">
                    <a:solidFill>
                      <a:schemeClr val="tx1"/>
                    </a:solidFill>
                    <a:latin typeface="Arial Narrow" panose="020B060602020203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Q2-2025</c:v>
                </c:pt>
                <c:pt idx="1">
                  <c:v>One Year</c:v>
                </c:pt>
                <c:pt idx="2">
                  <c:v>Three Years</c:v>
                </c:pt>
                <c:pt idx="3">
                  <c:v>Five Years</c:v>
                </c:pt>
                <c:pt idx="4">
                  <c:v>Ten Years</c:v>
                </c:pt>
                <c:pt idx="5">
                  <c:v>Since Inception¹</c:v>
                </c:pt>
              </c:strCache>
            </c:strRef>
          </c:cat>
          <c:val>
            <c:numRef>
              <c:f>Sheet1!$B$2:$B$7</c:f>
              <c:numCache>
                <c:formatCode>#,##0.00</c:formatCode>
                <c:ptCount val="6"/>
                <c:pt idx="0">
                  <c:v>5.9657999999999998</c:v>
                </c:pt>
                <c:pt idx="1">
                  <c:v>9.8996999999999993</c:v>
                </c:pt>
                <c:pt idx="2">
                  <c:v>10.907500000000001</c:v>
                </c:pt>
                <c:pt idx="3">
                  <c:v>13.9277</c:v>
                </c:pt>
                <c:pt idx="4">
                  <c:v>7.8789999999999996</c:v>
                </c:pt>
                <c:pt idx="5">
                  <c:v>8.7919</c:v>
                </c:pt>
              </c:numCache>
            </c:numRef>
          </c:val>
          <c:extLst>
            <c:ext xmlns:c16="http://schemas.microsoft.com/office/drawing/2014/chart" uri="{C3380CC4-5D6E-409C-BE32-E72D297353CC}">
              <c16:uniqueId val="{00000003-EF55-4AA0-958C-2BFC191A0963}"/>
            </c:ext>
          </c:extLst>
        </c:ser>
        <c:ser>
          <c:idx val="1"/>
          <c:order val="1"/>
          <c:tx>
            <c:strRef>
              <c:f>Sheet1!$C$1</c:f>
              <c:strCache>
                <c:ptCount val="1"/>
                <c:pt idx="0">
                  <c:v>Goldman Sachs Mid Cap Value Fund -- Institutional Shares (at NAV), Since Inception 08/01/95</c:v>
                </c:pt>
              </c:strCache>
            </c:strRef>
          </c:tx>
          <c:spPr>
            <a:solidFill>
              <a:schemeClr val="accent2"/>
            </a:solidFill>
            <a:ln>
              <a:noFill/>
            </a:ln>
            <a:effectLst/>
          </c:spPr>
          <c:invertIfNegative val="0"/>
          <c:dLbls>
            <c:dLbl>
              <c:idx val="0"/>
              <c:layout>
                <c:manualLayout>
                  <c:x val="0"/>
                  <c:y val="2.343584207564056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F55-4AA0-958C-2BFC191A0963}"/>
                </c:ext>
              </c:extLst>
            </c:dLbl>
            <c:dLbl>
              <c:idx val="1"/>
              <c:layout>
                <c:manualLayout>
                  <c:x val="-1.1389538014747154E-2"/>
                  <c:y val="3.125578591573553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F55-4AA0-958C-2BFC191A0963}"/>
                </c:ext>
              </c:extLst>
            </c:dLbl>
            <c:dLbl>
              <c:idx val="2"/>
              <c:layout>
                <c:manualLayout>
                  <c:x val="-6.9737376187182357E-17"/>
                  <c:y val="1.562389471709363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14E-44DA-B332-13AA9E7140FE}"/>
                </c:ext>
              </c:extLst>
            </c:dLbl>
            <c:dLbl>
              <c:idx val="3"/>
              <c:layout>
                <c:manualLayout>
                  <c:x val="-6.9737376187182357E-17"/>
                  <c:y val="7.811947358546783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F55-4AA0-958C-2BFC191A0963}"/>
                </c:ext>
              </c:extLst>
            </c:dLbl>
            <c:dLbl>
              <c:idx val="4"/>
              <c:layout>
                <c:manualLayout>
                  <c:x val="3.803900825416527E-3"/>
                  <c:y val="4.687168415128113E-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7.18318209396583E-2"/>
                      <c:h val="0.1107734135441944"/>
                    </c:manualLayout>
                  </c15:layout>
                </c:ext>
                <c:ext xmlns:c16="http://schemas.microsoft.com/office/drawing/2014/chart" uri="{C3380CC4-5D6E-409C-BE32-E72D297353CC}">
                  <c16:uniqueId val="{00000006-EF55-4AA0-958C-2BFC191A0963}"/>
                </c:ext>
              </c:extLst>
            </c:dLbl>
            <c:dLbl>
              <c:idx val="5"/>
              <c:layout>
                <c:manualLayout>
                  <c:x val="-1.3947475237436471E-16"/>
                  <c:y val="7.811947358546855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14E-44DA-B332-13AA9E7140FE}"/>
                </c:ext>
              </c:extLst>
            </c:dLbl>
            <c:numFmt formatCode="#,##0.00_);\(#,##0.00\)" sourceLinked="0"/>
            <c:spPr>
              <a:noFill/>
              <a:ln>
                <a:noFill/>
              </a:ln>
              <a:effectLst/>
            </c:spPr>
            <c:txPr>
              <a:bodyPr rot="0" spcFirstLastPara="1" vertOverflow="ellipsis" vert="horz" wrap="square" anchor="ctr" anchorCtr="1"/>
              <a:lstStyle/>
              <a:p>
                <a:pPr>
                  <a:defRPr sz="700" b="0" i="0" u="none" strike="noStrike" kern="1200" baseline="0" smtId="4294967295">
                    <a:solidFill>
                      <a:schemeClr val="tx1"/>
                    </a:solidFill>
                    <a:latin typeface="Arial Narrow" panose="020B060602020203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Q2-2025</c:v>
                </c:pt>
                <c:pt idx="1">
                  <c:v>One Year</c:v>
                </c:pt>
                <c:pt idx="2">
                  <c:v>Three Years</c:v>
                </c:pt>
                <c:pt idx="3">
                  <c:v>Five Years</c:v>
                </c:pt>
                <c:pt idx="4">
                  <c:v>Ten Years</c:v>
                </c:pt>
                <c:pt idx="5">
                  <c:v>Since Inception¹</c:v>
                </c:pt>
              </c:strCache>
            </c:strRef>
          </c:cat>
          <c:val>
            <c:numRef>
              <c:f>Sheet1!$C$2:$C$7</c:f>
              <c:numCache>
                <c:formatCode>#,##0.00</c:formatCode>
                <c:ptCount val="6"/>
                <c:pt idx="0">
                  <c:v>6.0476999999999999</c:v>
                </c:pt>
                <c:pt idx="1">
                  <c:v>10.267799999999999</c:v>
                </c:pt>
                <c:pt idx="2">
                  <c:v>11.2971</c:v>
                </c:pt>
                <c:pt idx="3">
                  <c:v>14.337400000000001</c:v>
                </c:pt>
                <c:pt idx="4">
                  <c:v>8.2834000000000003</c:v>
                </c:pt>
                <c:pt idx="5">
                  <c:v>10.496</c:v>
                </c:pt>
              </c:numCache>
            </c:numRef>
          </c:val>
          <c:extLst>
            <c:ext xmlns:c16="http://schemas.microsoft.com/office/drawing/2014/chart" uri="{C3380CC4-5D6E-409C-BE32-E72D297353CC}">
              <c16:uniqueId val="{00000007-EF55-4AA0-958C-2BFC191A0963}"/>
            </c:ext>
          </c:extLst>
        </c:ser>
        <c:ser>
          <c:idx val="2"/>
          <c:order val="2"/>
          <c:tx>
            <c:strRef>
              <c:f>Sheet1!$D$1</c:f>
              <c:strCache>
                <c:ptCount val="1"/>
                <c:pt idx="0">
                  <c:v>Russell Mid Cap Value (Total Return, Unhedged, USD)</c:v>
                </c:pt>
              </c:strCache>
            </c:strRef>
          </c:tx>
          <c:spPr>
            <a:solidFill>
              <a:schemeClr val="accent3"/>
            </a:solidFill>
            <a:ln>
              <a:noFill/>
            </a:ln>
            <a:effectLst/>
          </c:spPr>
          <c:invertIfNegative val="0"/>
          <c:dLbls>
            <c:dLbl>
              <c:idx val="0"/>
              <c:layout>
                <c:manualLayout>
                  <c:x val="1.1411702476249581E-2"/>
                  <c:y val="1.562635517295481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F55-4AA0-958C-2BFC191A0963}"/>
                </c:ext>
              </c:extLst>
            </c:dLbl>
            <c:dLbl>
              <c:idx val="1"/>
              <c:layout>
                <c:manualLayout>
                  <c:x val="7.629966112335412E-3"/>
                  <c:y val="1.562697028692005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F55-4AA0-958C-2BFC191A0963}"/>
                </c:ext>
              </c:extLst>
            </c:dLbl>
            <c:dLbl>
              <c:idx val="2"/>
              <c:layout>
                <c:manualLayout>
                  <c:x val="0"/>
                  <c:y val="1.56238947170937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14E-44DA-B332-13AA9E7140FE}"/>
                </c:ext>
              </c:extLst>
            </c:dLbl>
            <c:dLbl>
              <c:idx val="3"/>
              <c:layout>
                <c:manualLayout>
                  <c:x val="1.1411702476249581E-2"/>
                  <c:y val="1.655538362849879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14E-44DA-B332-13AA9E7140FE}"/>
                </c:ext>
              </c:extLst>
            </c:dLbl>
            <c:dLbl>
              <c:idx val="4"/>
              <c:layout>
                <c:manualLayout>
                  <c:x val="7.6078016508330541E-3"/>
                  <c:y val="2.343584207564056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F55-4AA0-958C-2BFC191A0963}"/>
                </c:ext>
              </c:extLst>
            </c:dLbl>
            <c:dLbl>
              <c:idx val="5"/>
              <c:layout>
                <c:manualLayout>
                  <c:x val="4.4670375519891403E-3"/>
                  <c:y val="3.905973679273427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EF55-4AA0-958C-2BFC191A0963}"/>
                </c:ext>
              </c:extLst>
            </c:dLbl>
            <c:numFmt formatCode="#,##0.00_);\(#,##0.00\)" sourceLinked="0"/>
            <c:spPr>
              <a:noFill/>
              <a:ln>
                <a:noFill/>
              </a:ln>
              <a:effectLst/>
            </c:spPr>
            <c:txPr>
              <a:bodyPr rot="0" spcFirstLastPara="1" vertOverflow="ellipsis" vert="horz" wrap="square" anchor="ctr" anchorCtr="1"/>
              <a:lstStyle/>
              <a:p>
                <a:pPr>
                  <a:defRPr sz="700" b="0" i="0" u="none" strike="noStrike" kern="1200" baseline="0" smtId="4294967295">
                    <a:solidFill>
                      <a:schemeClr val="tx1"/>
                    </a:solidFill>
                    <a:latin typeface="Arial Narrow" panose="020B060602020203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Q2-2025</c:v>
                </c:pt>
                <c:pt idx="1">
                  <c:v>One Year</c:v>
                </c:pt>
                <c:pt idx="2">
                  <c:v>Three Years</c:v>
                </c:pt>
                <c:pt idx="3">
                  <c:v>Five Years</c:v>
                </c:pt>
                <c:pt idx="4">
                  <c:v>Ten Years</c:v>
                </c:pt>
                <c:pt idx="5">
                  <c:v>Since Inception¹</c:v>
                </c:pt>
              </c:strCache>
            </c:strRef>
          </c:cat>
          <c:val>
            <c:numRef>
              <c:f>Sheet1!$D$2:$D$7</c:f>
              <c:numCache>
                <c:formatCode>#,##0.00</c:formatCode>
                <c:ptCount val="6"/>
                <c:pt idx="0">
                  <c:v>5.3479999999999999</c:v>
                </c:pt>
                <c:pt idx="1">
                  <c:v>11.534000000000001</c:v>
                </c:pt>
                <c:pt idx="2">
                  <c:v>11.3254</c:v>
                </c:pt>
                <c:pt idx="3">
                  <c:v>13.704499999999999</c:v>
                </c:pt>
                <c:pt idx="4">
                  <c:v>8.3854000000000006</c:v>
                </c:pt>
                <c:pt idx="5">
                  <c:v>10.3871</c:v>
                </c:pt>
              </c:numCache>
            </c:numRef>
          </c:val>
          <c:extLst>
            <c:ext xmlns:c16="http://schemas.microsoft.com/office/drawing/2014/chart" uri="{C3380CC4-5D6E-409C-BE32-E72D297353CC}">
              <c16:uniqueId val="{0000000A-EF55-4AA0-958C-2BFC191A0963}"/>
            </c:ext>
          </c:extLst>
        </c:ser>
        <c:dLbls>
          <c:showLegendKey val="0"/>
          <c:showVal val="0"/>
          <c:showCatName val="0"/>
          <c:showSerName val="0"/>
          <c:showPercent val="0"/>
          <c:showBubbleSize val="0"/>
        </c:dLbls>
        <c:gapWidth val="100"/>
        <c:axId val="370485120"/>
        <c:axId val="370515968"/>
      </c:barChart>
      <c:catAx>
        <c:axId val="370485120"/>
        <c:scaling>
          <c:orientation val="minMax"/>
        </c:scaling>
        <c:delete val="0"/>
        <c:axPos val="b"/>
        <c:numFmt formatCode="General" sourceLinked="0"/>
        <c:majorTickMark val="out"/>
        <c:minorTickMark val="none"/>
        <c:tickLblPos val="low"/>
        <c:spPr>
          <a:noFill/>
          <a:ln w="6350" cap="flat" cmpd="sng" algn="ctr">
            <a:solidFill>
              <a:srgbClr val="7F7F7F"/>
            </a:solidFill>
            <a:prstDash val="solid"/>
            <a:round/>
          </a:ln>
          <a:effectLst/>
        </c:spPr>
        <c:txPr>
          <a:bodyPr rot="-60000000" spcFirstLastPara="1" vertOverflow="ellipsis" vert="horz" wrap="square" anchor="ctr" anchorCtr="1"/>
          <a:lstStyle/>
          <a:p>
            <a:pPr>
              <a:defRPr sz="800" b="0" i="0" u="none" strike="noStrike" kern="1200" baseline="0" smtId="4294967295">
                <a:solidFill>
                  <a:schemeClr val="tx1"/>
                </a:solidFill>
                <a:latin typeface="Arial Narrow" panose="020B0606020202030204" pitchFamily="34" charset="0"/>
                <a:ea typeface="+mn-ea"/>
                <a:cs typeface="+mn-cs"/>
              </a:defRPr>
            </a:pPr>
            <a:endParaRPr lang="en-US"/>
          </a:p>
        </c:txPr>
        <c:crossAx val="370515968"/>
        <c:crosses val="autoZero"/>
        <c:auto val="0"/>
        <c:lblAlgn val="ctr"/>
        <c:lblOffset val="100"/>
        <c:noMultiLvlLbl val="0"/>
      </c:catAx>
      <c:valAx>
        <c:axId val="370515968"/>
        <c:scaling>
          <c:orientation val="minMax"/>
        </c:scaling>
        <c:delete val="0"/>
        <c:axPos val="l"/>
        <c:numFmt formatCode="0&quot;%&quot;" sourceLinked="0"/>
        <c:majorTickMark val="out"/>
        <c:minorTickMark val="none"/>
        <c:tickLblPos val="nextTo"/>
        <c:spPr>
          <a:noFill/>
          <a:ln w="6350" cap="flat" cmpd="sng" algn="ctr">
            <a:solidFill>
              <a:srgbClr val="7F7F7F"/>
            </a:solidFill>
            <a:prstDash val="solid"/>
            <a:round/>
          </a:ln>
          <a:effectLst/>
        </c:spPr>
        <c:txPr>
          <a:bodyPr rot="-60000000" spcFirstLastPara="1" vertOverflow="ellipsis" vert="horz" wrap="square" anchor="ctr" anchorCtr="1"/>
          <a:lstStyle/>
          <a:p>
            <a:pPr>
              <a:defRPr sz="800" b="0" i="0" u="none" strike="noStrike" kern="1200" baseline="0" smtId="4294967295">
                <a:solidFill>
                  <a:schemeClr val="tx1"/>
                </a:solidFill>
                <a:latin typeface="Arial Narrow" panose="020B0606020202030204" pitchFamily="34" charset="0"/>
                <a:ea typeface="+mn-ea"/>
                <a:cs typeface="+mn-cs"/>
              </a:defRPr>
            </a:pPr>
            <a:endParaRPr lang="en-US"/>
          </a:p>
        </c:txPr>
        <c:crossAx val="370485120"/>
        <c:crosses val="autoZero"/>
        <c:crossBetween val="between"/>
      </c:valAx>
      <c:spPr>
        <a:noFill/>
        <a:ln>
          <a:noFill/>
        </a:ln>
        <a:effectLst/>
        <a:extLst>
          <a:ext uri="{909E8E84-426E-40DD-AFC4-6F175D3DCCD1}">
            <a14:hiddenFill xmlns:a14="http://schemas.microsoft.com/office/drawing/2010/main">
              <a:solidFill>
                <a:srgbClr val="FFFFFF"/>
              </a:solidFill>
            </a14:hiddenFill>
          </a:ext>
        </a:extLst>
      </c:spPr>
    </c:plotArea>
    <c:legend>
      <c:legendPos val="tr"/>
      <c:legendEntry>
        <c:idx val="0"/>
        <c:txPr>
          <a:bodyPr rot="0" spcFirstLastPara="1" vertOverflow="ellipsis" vert="horz" wrap="square" anchor="ctr" anchorCtr="1"/>
          <a:lstStyle/>
          <a:p>
            <a:pPr>
              <a:defRPr sz="800" b="0" i="0" u="none" strike="noStrike" kern="1200" baseline="0" smtId="4294967295">
                <a:solidFill>
                  <a:schemeClr val="tx1"/>
                </a:solidFill>
                <a:latin typeface="Arial Narrow" panose="020B0606020202030204" pitchFamily="34" charset="0"/>
                <a:ea typeface="+mn-ea"/>
                <a:cs typeface="+mn-cs"/>
              </a:defRPr>
            </a:pPr>
            <a:endParaRPr lang="en-US"/>
          </a:p>
        </c:txPr>
      </c:legendEntry>
      <c:legendEntry>
        <c:idx val="1"/>
        <c:txPr>
          <a:bodyPr rot="0" spcFirstLastPara="1" vertOverflow="ellipsis" vert="horz" wrap="square" anchor="ctr" anchorCtr="1"/>
          <a:lstStyle/>
          <a:p>
            <a:pPr>
              <a:defRPr sz="800" b="0" i="0" u="none" strike="noStrike" kern="1200" baseline="0" smtId="4294967295">
                <a:solidFill>
                  <a:schemeClr val="tx1"/>
                </a:solidFill>
                <a:latin typeface="Arial Narrow" panose="020B0606020202030204" pitchFamily="34" charset="0"/>
                <a:ea typeface="+mn-ea"/>
                <a:cs typeface="+mn-cs"/>
              </a:defRPr>
            </a:pPr>
            <a:endParaRPr lang="en-US"/>
          </a:p>
        </c:txPr>
      </c:legendEntry>
      <c:legendEntry>
        <c:idx val="2"/>
        <c:txPr>
          <a:bodyPr rot="0" spcFirstLastPara="1" vertOverflow="ellipsis" vert="horz" wrap="square" anchor="ctr" anchorCtr="1"/>
          <a:lstStyle/>
          <a:p>
            <a:pPr>
              <a:defRPr sz="800" b="0" i="0" u="none" strike="noStrike" kern="1200" baseline="0" smtId="4294967295">
                <a:solidFill>
                  <a:schemeClr val="tx1"/>
                </a:solidFill>
                <a:latin typeface="Arial Narrow" panose="020B0606020202030204" pitchFamily="34" charset="0"/>
                <a:ea typeface="+mn-ea"/>
                <a:cs typeface="+mn-cs"/>
              </a:defRPr>
            </a:pPr>
            <a:endParaRPr lang="en-US"/>
          </a:p>
        </c:txPr>
      </c:legendEntry>
      <c:layout>
        <c:manualLayout>
          <c:xMode val="edge"/>
          <c:yMode val="edge"/>
          <c:x val="0"/>
          <c:y val="3.9059587895179396E-2"/>
          <c:w val="0.99198395292987207"/>
          <c:h val="0.36142498448834742"/>
        </c:manualLayout>
      </c:layout>
      <c:overlay val="0"/>
      <c:spPr>
        <a:noFill/>
        <a:ln>
          <a:noFill/>
        </a:ln>
        <a:effectLst/>
        <a:extLst>
          <a:ext uri="{909E8E84-426E-40DD-AFC4-6F175D3DCCD1}">
            <a14:hiddenFill xmlns:a14="http://schemas.microsoft.com/office/drawing/2010/main">
              <a:solidFill>
                <a:srgbClr val="FFFFFF"/>
              </a:solidFill>
            </a14:hiddenFill>
          </a:ext>
        </a:extLst>
      </c:spPr>
      <c:txPr>
        <a:bodyPr rot="0" spcFirstLastPara="1" vertOverflow="ellipsis" vert="horz" wrap="square" anchor="ctr" anchorCtr="1"/>
        <a:lstStyle/>
        <a:p>
          <a:pPr>
            <a:defRPr sz="800" b="0" i="0" u="none" strike="noStrike" kern="1200" baseline="0" smtId="4294967295">
              <a:solidFill>
                <a:schemeClr val="tx1"/>
              </a:solidFill>
              <a:latin typeface="Arial Narrow" panose="020B0606020202030204" pitchFamily="34" charset="0"/>
              <a:ea typeface="+mn-ea"/>
              <a:cs typeface="+mn-cs"/>
            </a:defRPr>
          </a:pPr>
          <a:endParaRPr lang="en-US"/>
        </a:p>
      </c:txPr>
    </c:legend>
    <c:plotVisOnly val="1"/>
    <c:dispBlanksAs val="gap"/>
    <c:showDLblsOverMax val="0"/>
  </c:chart>
  <c:spPr>
    <a:noFill/>
    <a:ln w="25400" cap="flat" cmpd="sng" algn="ctr">
      <a:noFill/>
      <a:prstDash val="solid"/>
      <a:miter lim="800000"/>
    </a:ln>
    <a:effectLst/>
  </c:spPr>
  <c:txPr>
    <a:bodyPr/>
    <a:lstStyle/>
    <a:p>
      <a:pPr>
        <a:defRPr sz="800" smtId="4294967295">
          <a:latin typeface="Arial Narrow" panose="020B0606020202030204" pitchFamily="34" charset="0"/>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0318421572446823E-2"/>
          <c:y val="0.14881369471549988"/>
          <c:w val="0.91002535820007324"/>
          <c:h val="0.7739025354385376"/>
        </c:manualLayout>
      </c:layout>
      <c:barChart>
        <c:barDir val="bar"/>
        <c:grouping val="clustered"/>
        <c:varyColors val="0"/>
        <c:ser>
          <c:idx val="0"/>
          <c:order val="0"/>
          <c:tx>
            <c:strRef>
              <c:f>Sheet1!$B$1</c:f>
              <c:strCache>
                <c:ptCount val="1"/>
                <c:pt idx="0">
                  <c:v>Banchmark Account</c:v>
                </c:pt>
              </c:strCache>
            </c:strRef>
          </c:tx>
          <c:spPr>
            <a:solidFill>
              <a:srgbClr val="7681FC"/>
            </a:solidFill>
            <a:ln>
              <a:solidFill>
                <a:srgbClr val="FFFFFF"/>
              </a:solidFill>
              <a:prstDash val="solid"/>
            </a:ln>
          </c:spPr>
          <c:invertIfNegative val="0"/>
          <c:dLbls>
            <c:dLbl>
              <c:idx val="2"/>
              <c:layout>
                <c:manualLayout>
                  <c:x val="1.5303684753734189E-2"/>
                  <c:y val="8.4473856153523954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1A5-43E8-B9FC-071D99D2DA12}"/>
                </c:ext>
              </c:extLst>
            </c:dLbl>
            <c:dLbl>
              <c:idx val="5"/>
              <c:layout>
                <c:manualLayout>
                  <c:x val="3.8259211884336176E-3"/>
                  <c:y val="4.607718109239116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1A5-43E8-B9FC-071D99D2DA12}"/>
                </c:ext>
              </c:extLst>
            </c:dLbl>
            <c:dLbl>
              <c:idx val="6"/>
              <c:layout>
                <c:manualLayout>
                  <c:x val="0"/>
                  <c:y val="9.2154362184784008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1A5-43E8-B9FC-071D99D2DA12}"/>
                </c:ext>
              </c:extLst>
            </c:dLbl>
            <c:dLbl>
              <c:idx val="8"/>
              <c:layout>
                <c:manualLayout>
                  <c:x val="-7.6518423768670947E-3"/>
                  <c:y val="1.382315432771760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1A5-43E8-B9FC-071D99D2DA12}"/>
                </c:ext>
              </c:extLst>
            </c:dLbl>
            <c:dLbl>
              <c:idx val="9"/>
              <c:layout>
                <c:manualLayout>
                  <c:x val="-7.6518423768670947E-3"/>
                  <c:y val="1.382315432771760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1A5-43E8-B9FC-071D99D2DA12}"/>
                </c:ext>
              </c:extLst>
            </c:dLbl>
            <c:dLbl>
              <c:idx val="10"/>
              <c:layout>
                <c:manualLayout>
                  <c:x val="-1.5303684753734189E-2"/>
                  <c:y val="4.6077181092391796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C6-4106-B108-FD5C03974BE3}"/>
                </c:ext>
              </c:extLst>
            </c:dLbl>
            <c:numFmt formatCode="#,##0.0" sourceLinked="0"/>
            <c:spPr>
              <a:noFill/>
              <a:ln>
                <a:noFill/>
              </a:ln>
              <a:effectLst/>
            </c:spPr>
            <c:txPr>
              <a:bodyPr/>
              <a:lstStyle/>
              <a:p>
                <a:pPr>
                  <a:defRPr sz="700" smtId="4294967295"/>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Communication Services</c:v>
                </c:pt>
                <c:pt idx="1">
                  <c:v>Health Care</c:v>
                </c:pt>
                <c:pt idx="2">
                  <c:v>Materials</c:v>
                </c:pt>
                <c:pt idx="3">
                  <c:v>Consumer Staples</c:v>
                </c:pt>
                <c:pt idx="4">
                  <c:v>Consumer Discretionary</c:v>
                </c:pt>
                <c:pt idx="5">
                  <c:v>Real Estate</c:v>
                </c:pt>
                <c:pt idx="6">
                  <c:v>Energy</c:v>
                </c:pt>
                <c:pt idx="7">
                  <c:v>Information Technology</c:v>
                </c:pt>
                <c:pt idx="8">
                  <c:v>Utilities</c:v>
                </c:pt>
                <c:pt idx="9">
                  <c:v>Industrials</c:v>
                </c:pt>
                <c:pt idx="10">
                  <c:v>Financials</c:v>
                </c:pt>
              </c:strCache>
            </c:strRef>
          </c:cat>
          <c:val>
            <c:numRef>
              <c:f>Sheet1!$B$2:$B$12</c:f>
              <c:numCache>
                <c:formatCode>#,##0.0;"-"#,##0.0;"--"</c:formatCode>
                <c:ptCount val="11"/>
                <c:pt idx="0">
                  <c:v>3.4452545880345</c:v>
                </c:pt>
                <c:pt idx="1">
                  <c:v>7.7746694355229202</c:v>
                </c:pt>
                <c:pt idx="2">
                  <c:v>6.7195858227040501</c:v>
                </c:pt>
                <c:pt idx="3">
                  <c:v>6.4516699539987297</c:v>
                </c:pt>
                <c:pt idx="4">
                  <c:v>8.3021301618301901</c:v>
                </c:pt>
                <c:pt idx="5">
                  <c:v>9.4477295740594496</c:v>
                </c:pt>
                <c:pt idx="6">
                  <c:v>7.0165521980206798</c:v>
                </c:pt>
                <c:pt idx="7">
                  <c:v>9.5743055577734797</c:v>
                </c:pt>
                <c:pt idx="8">
                  <c:v>6.9991130265373496</c:v>
                </c:pt>
                <c:pt idx="9">
                  <c:v>17.2640078960982</c:v>
                </c:pt>
                <c:pt idx="10">
                  <c:v>17.004981785420402</c:v>
                </c:pt>
              </c:numCache>
            </c:numRef>
          </c:val>
          <c:extLst>
            <c:ext xmlns:c16="http://schemas.microsoft.com/office/drawing/2014/chart" uri="{C3380CC4-5D6E-409C-BE32-E72D297353CC}">
              <c16:uniqueId val="{00000006-DEEE-4175-89C7-1CF888BB5DFD}"/>
            </c:ext>
          </c:extLst>
        </c:ser>
        <c:ser>
          <c:idx val="1"/>
          <c:order val="1"/>
          <c:tx>
            <c:strRef>
              <c:f>Sheet1!$C$1</c:f>
              <c:strCache>
                <c:ptCount val="1"/>
                <c:pt idx="0">
                  <c:v> Mandatename Account</c:v>
                </c:pt>
              </c:strCache>
            </c:strRef>
          </c:tx>
          <c:spPr>
            <a:solidFill>
              <a:srgbClr val="000000"/>
            </a:solidFill>
            <a:ln>
              <a:solidFill>
                <a:srgbClr val="FFFFFF"/>
              </a:solidFill>
              <a:prstDash val="solid"/>
            </a:ln>
          </c:spPr>
          <c:invertIfNegative val="0"/>
          <c:dLbls>
            <c:dLbl>
              <c:idx val="2"/>
              <c:layout>
                <c:manualLayout>
                  <c:x val="-3.8259211884335473E-3"/>
                  <c:y val="0"/>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5.3467399235177265E-2"/>
                      <c:h val="5.0846350741679348E-2"/>
                    </c:manualLayout>
                  </c15:layout>
                </c:ext>
                <c:ext xmlns:c16="http://schemas.microsoft.com/office/drawing/2014/chart" uri="{C3380CC4-5D6E-409C-BE32-E72D297353CC}">
                  <c16:uniqueId val="{00000004-81A5-43E8-B9FC-071D99D2DA12}"/>
                </c:ext>
              </c:extLst>
            </c:dLbl>
            <c:dLbl>
              <c:idx val="4"/>
              <c:layout>
                <c:manualLayout>
                  <c:x val="-1.1477763565300642E-2"/>
                  <c:y val="-9.2154362184784008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1A5-43E8-B9FC-071D99D2DA12}"/>
                </c:ext>
              </c:extLst>
            </c:dLbl>
            <c:numFmt formatCode="#,##0.0" sourceLinked="0"/>
            <c:spPr>
              <a:noFill/>
              <a:ln>
                <a:noFill/>
              </a:ln>
              <a:effectLst/>
            </c:spPr>
            <c:txPr>
              <a:bodyPr/>
              <a:lstStyle/>
              <a:p>
                <a:pPr>
                  <a:defRPr sz="700" smtId="4294967295"/>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Communication Services</c:v>
                </c:pt>
                <c:pt idx="1">
                  <c:v>Health Care</c:v>
                </c:pt>
                <c:pt idx="2">
                  <c:v>Materials</c:v>
                </c:pt>
                <c:pt idx="3">
                  <c:v>Consumer Staples</c:v>
                </c:pt>
                <c:pt idx="4">
                  <c:v>Consumer Discretionary</c:v>
                </c:pt>
                <c:pt idx="5">
                  <c:v>Real Estate</c:v>
                </c:pt>
                <c:pt idx="6">
                  <c:v>Energy</c:v>
                </c:pt>
                <c:pt idx="7">
                  <c:v>Information Technology</c:v>
                </c:pt>
                <c:pt idx="8">
                  <c:v>Utilities</c:v>
                </c:pt>
                <c:pt idx="9">
                  <c:v>Industrials</c:v>
                </c:pt>
                <c:pt idx="10">
                  <c:v>Financials</c:v>
                </c:pt>
              </c:strCache>
            </c:strRef>
          </c:cat>
          <c:val>
            <c:numRef>
              <c:f>Sheet1!$C$2:$C$12</c:f>
              <c:numCache>
                <c:formatCode>#,##0.0;"-"#,##0.0;"--"</c:formatCode>
                <c:ptCount val="11"/>
                <c:pt idx="0">
                  <c:v>1.9506290445372101</c:v>
                </c:pt>
                <c:pt idx="1">
                  <c:v>4.9646859227123796</c:v>
                </c:pt>
                <c:pt idx="2">
                  <c:v>6.9083106472524101</c:v>
                </c:pt>
                <c:pt idx="3">
                  <c:v>7.0151029845804</c:v>
                </c:pt>
                <c:pt idx="4">
                  <c:v>7.3543562699713902</c:v>
                </c:pt>
                <c:pt idx="5">
                  <c:v>8.3934988096283192</c:v>
                </c:pt>
                <c:pt idx="6">
                  <c:v>8.6204921291314207</c:v>
                </c:pt>
                <c:pt idx="7">
                  <c:v>9.2574051742122805</c:v>
                </c:pt>
                <c:pt idx="8">
                  <c:v>9.4439693502853999</c:v>
                </c:pt>
                <c:pt idx="9">
                  <c:v>16.8180638681606</c:v>
                </c:pt>
                <c:pt idx="10">
                  <c:v>18.4080980277183</c:v>
                </c:pt>
              </c:numCache>
            </c:numRef>
          </c:val>
          <c:extLst>
            <c:ext xmlns:c16="http://schemas.microsoft.com/office/drawing/2014/chart" uri="{C3380CC4-5D6E-409C-BE32-E72D297353CC}">
              <c16:uniqueId val="{0000000D-DEEE-4175-89C7-1CF888BB5DFD}"/>
            </c:ext>
          </c:extLst>
        </c:ser>
        <c:dLbls>
          <c:showLegendKey val="0"/>
          <c:showVal val="0"/>
          <c:showCatName val="0"/>
          <c:showSerName val="0"/>
          <c:showPercent val="0"/>
          <c:showBubbleSize val="0"/>
        </c:dLbls>
        <c:gapWidth val="100"/>
        <c:axId val="58913152"/>
        <c:axId val="58914688"/>
      </c:barChart>
      <c:catAx>
        <c:axId val="58913152"/>
        <c:scaling>
          <c:orientation val="minMax"/>
        </c:scaling>
        <c:delete val="0"/>
        <c:axPos val="l"/>
        <c:numFmt formatCode="General" sourceLinked="0"/>
        <c:majorTickMark val="out"/>
        <c:minorTickMark val="none"/>
        <c:tickLblPos val="low"/>
        <c:spPr>
          <a:ln>
            <a:solidFill>
              <a:srgbClr val="7F7F7F"/>
            </a:solidFill>
            <a:prstDash val="solid"/>
          </a:ln>
        </c:spPr>
        <c:crossAx val="58914688"/>
        <c:crosses val="autoZero"/>
        <c:auto val="0"/>
        <c:lblAlgn val="ctr"/>
        <c:lblOffset val="100"/>
        <c:noMultiLvlLbl val="0"/>
      </c:catAx>
      <c:valAx>
        <c:axId val="58914688"/>
        <c:scaling>
          <c:orientation val="minMax"/>
        </c:scaling>
        <c:delete val="0"/>
        <c:axPos val="b"/>
        <c:numFmt formatCode="0&quot;%&quot;" sourceLinked="0"/>
        <c:majorTickMark val="out"/>
        <c:minorTickMark val="none"/>
        <c:tickLblPos val="nextTo"/>
        <c:spPr>
          <a:ln>
            <a:solidFill>
              <a:srgbClr val="7F7F7F"/>
            </a:solidFill>
            <a:prstDash val="solid"/>
          </a:ln>
        </c:spPr>
        <c:crossAx val="58913152"/>
        <c:crosses val="autoZero"/>
        <c:crossBetween val="between"/>
        <c:majorUnit val="5"/>
      </c:valAx>
      <c:spPr>
        <a:noFill/>
        <a:extLst>
          <a:ext uri="{909E8E84-426E-40DD-AFC4-6F175D3DCCD1}">
            <a14:hiddenFill xmlns:a14="http://schemas.microsoft.com/office/drawing/2010/main">
              <a:solidFill>
                <a:srgbClr val="FFFFFF"/>
              </a:solidFill>
            </a14:hiddenFill>
          </a:ext>
        </a:extLst>
      </c:spPr>
    </c:plotArea>
    <c:legend>
      <c:legendPos val="tr"/>
      <c:legendEntry>
        <c:idx val="0"/>
        <c:txPr>
          <a:bodyPr/>
          <a:lstStyle/>
          <a:p>
            <a:pPr>
              <a:defRPr sz="800" smtId="4294967295">
                <a:noFill/>
              </a:defRPr>
            </a:pPr>
            <a:endParaRPr lang="en-US"/>
          </a:p>
        </c:txPr>
      </c:legendEntry>
      <c:legendEntry>
        <c:idx val="1"/>
        <c:txPr>
          <a:bodyPr/>
          <a:lstStyle/>
          <a:p>
            <a:pPr>
              <a:defRPr sz="800" smtId="4294967295">
                <a:noFill/>
              </a:defRPr>
            </a:pPr>
            <a:endParaRPr lang="en-US"/>
          </a:p>
        </c:txPr>
      </c:legendEntry>
      <c:layout>
        <c:manualLayout>
          <c:xMode val="edge"/>
          <c:yMode val="edge"/>
          <c:x val="3.733436344191432E-3"/>
          <c:y val="4.6077179722487926E-3"/>
          <c:w val="0.31934693455696106"/>
          <c:h val="0.13794927299022675"/>
        </c:manualLayout>
      </c:layout>
      <c:overlay val="0"/>
      <c:spPr>
        <a:noFill/>
        <a:extLst>
          <a:ext uri="{909E8E84-426E-40DD-AFC4-6F175D3DCCD1}">
            <a14:hiddenFill xmlns:a14="http://schemas.microsoft.com/office/drawing/2010/main">
              <a:solidFill>
                <a:srgbClr val="FFFFFF"/>
              </a:solidFill>
            </a14:hiddenFill>
          </a:ext>
        </a:extLst>
      </c:spPr>
      <c:txPr>
        <a:bodyPr/>
        <a:lstStyle/>
        <a:p>
          <a:pPr>
            <a:defRPr sz="800" smtId="4294967295">
              <a:noFill/>
            </a:defRPr>
          </a:pPr>
          <a:endParaRPr lang="en-US"/>
        </a:p>
      </c:txPr>
    </c:legend>
    <c:plotVisOnly val="1"/>
    <c:dispBlanksAs val="gap"/>
    <c:showDLblsOverMax val="0"/>
  </c:chart>
  <c:spPr>
    <a:noFill/>
    <a:ln w="25400">
      <a:noFill/>
    </a:ln>
  </c:spPr>
  <c:txPr>
    <a:bodyPr/>
    <a:lstStyle/>
    <a:p>
      <a:pPr>
        <a:defRPr sz="800" smtId="4294967295">
          <a:latin typeface="Arial Narrow" panose="020B0606020202030204" pitchFamily="34" charset="0"/>
        </a:defRPr>
      </a:pPr>
      <a:endParaRPr lang="en-US"/>
    </a:p>
  </c:txPr>
  <c:externalData r:id="rId2">
    <c:autoUpdate val="0"/>
  </c:externalData>
  <c:userShapes r:id="rId3"/>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rawings/drawing1.xml><?xml version="1.0" encoding="utf-8"?>
<c:userShapes xmlns:c="http://schemas.openxmlformats.org/drawingml/2006/chart">
  <cdr:relSizeAnchor xmlns:cdr="http://schemas.openxmlformats.org/drawingml/2006/chartDrawing">
    <cdr:from>
      <cdr:x>0.01113</cdr:x>
      <cdr:y>0.01851</cdr:y>
    </cdr:from>
    <cdr:to>
      <cdr:x>0.01113</cdr:x>
      <cdr:y>0.01851</cdr:y>
    </cdr:to>
    <cdr:sp macro="" textlink="">
      <cdr:nvSpPr>
        <cdr:cNvPr id="2" name="_Brand" descr="GSAM gStyle (new)"/>
        <cdr:cNvSpPr txBox="1"/>
      </cdr:nvSpPr>
      <cdr:spPr>
        <a:xfrm xmlns:a="http://schemas.openxmlformats.org/drawingml/2006/main" flipH="1">
          <a:off x="36957" y="30099"/>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0.01113</cdr:x>
      <cdr:y>0.01851</cdr:y>
    </cdr:from>
    <cdr:to>
      <cdr:x>0.01113</cdr:x>
      <cdr:y>0.01851</cdr:y>
    </cdr:to>
    <cdr:sp macro="" textlink="">
      <cdr:nvSpPr>
        <cdr:cNvPr id="3" name="_ChartId" descr="0ca3e201-dbcb-4d5a-b82d-ae667d820dca"/>
        <cdr:cNvSpPr txBox="1"/>
      </cdr:nvSpPr>
      <cdr:spPr>
        <a:xfrm xmlns:a="http://schemas.openxmlformats.org/drawingml/2006/main" flipH="1">
          <a:off x="36957" y="30099"/>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endParaRPr lang="en-US" sz="1100"/>
        </a:p>
      </cdr:txBody>
    </cdr:sp>
  </cdr:relSizeAnchor>
</c:userShapes>
</file>

<file path=ppt/drawings/drawing2.xml><?xml version="1.0" encoding="utf-8"?>
<c:userShapes xmlns:c="http://schemas.openxmlformats.org/drawingml/2006/chart">
  <cdr:relSizeAnchor xmlns:cdr="http://schemas.openxmlformats.org/drawingml/2006/chartDrawing">
    <cdr:from>
      <cdr:x>0.01113</cdr:x>
      <cdr:y>0.01852</cdr:y>
    </cdr:from>
    <cdr:to>
      <cdr:x>0.01113</cdr:x>
      <cdr:y>0.01852</cdr:y>
    </cdr:to>
    <cdr:sp macro="" textlink="">
      <cdr:nvSpPr>
        <cdr:cNvPr id="2" name="_Brand" descr="GSAM gStyle (new)"/>
        <cdr:cNvSpPr txBox="1"/>
      </cdr:nvSpPr>
      <cdr:spPr>
        <a:xfrm xmlns:a="http://schemas.openxmlformats.org/drawingml/2006/main" flipH="1">
          <a:off x="36957" y="51054"/>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0.01113</cdr:x>
      <cdr:y>0.01852</cdr:y>
    </cdr:from>
    <cdr:to>
      <cdr:x>0.01113</cdr:x>
      <cdr:y>0.01852</cdr:y>
    </cdr:to>
    <cdr:sp macro="" textlink="">
      <cdr:nvSpPr>
        <cdr:cNvPr id="3" name="_ChartId" descr="0ca3e201-dbcb-4d5a-b82d-ae667d820dca"/>
        <cdr:cNvSpPr txBox="1"/>
      </cdr:nvSpPr>
      <cdr:spPr>
        <a:xfrm xmlns:a="http://schemas.openxmlformats.org/drawingml/2006/main" flipH="1">
          <a:off x="36957" y="51054"/>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endParaRPr lang="en-US" sz="110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9900"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5413" y="0"/>
            <a:ext cx="3009900" cy="460375"/>
          </a:xfrm>
          <a:prstGeom prst="rect">
            <a:avLst/>
          </a:prstGeom>
        </p:spPr>
        <p:txBody>
          <a:bodyPr vert="horz" lIns="91440" tIns="45720" rIns="91440" bIns="45720" rtlCol="0"/>
          <a:lstStyle>
            <a:lvl1pPr algn="r">
              <a:defRPr sz="1200"/>
            </a:lvl1pPr>
          </a:lstStyle>
          <a:p>
            <a:fld id="{A1CE4493-54A2-42F8-B1AB-693EAC6B6464}" type="datetimeFigureOut">
              <a:rPr lang="en-US" smtClean="0"/>
              <a:t>8/1/2025</a:t>
            </a:fld>
            <a:endParaRPr lang="en-US"/>
          </a:p>
        </p:txBody>
      </p:sp>
      <p:sp>
        <p:nvSpPr>
          <p:cNvPr id="4" name="Footer Placeholder 3"/>
          <p:cNvSpPr>
            <a:spLocks noGrp="1"/>
          </p:cNvSpPr>
          <p:nvPr>
            <p:ph type="ftr" sz="quarter" idx="2"/>
          </p:nvPr>
        </p:nvSpPr>
        <p:spPr>
          <a:xfrm>
            <a:off x="0" y="8758238"/>
            <a:ext cx="3009900" cy="460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5413" y="8758238"/>
            <a:ext cx="3009900" cy="460375"/>
          </a:xfrm>
          <a:prstGeom prst="rect">
            <a:avLst/>
          </a:prstGeom>
        </p:spPr>
        <p:txBody>
          <a:bodyPr vert="horz" lIns="91440" tIns="45720" rIns="91440" bIns="45720" rtlCol="0" anchor="b"/>
          <a:lstStyle>
            <a:lvl1pPr algn="r">
              <a:defRPr sz="1200"/>
            </a:lvl1pPr>
          </a:lstStyle>
          <a:p>
            <a:fld id="{C0F352C3-274C-4187-A56F-4B28EE2480D0}" type="slidenum">
              <a:rPr lang="en-US" smtClean="0"/>
              <a:t>‹#›</a:t>
            </a:fld>
            <a:endParaRPr lang="en-US"/>
          </a:p>
        </p:txBody>
      </p:sp>
    </p:spTree>
    <p:extLst>
      <p:ext uri="{BB962C8B-B14F-4D97-AF65-F5344CB8AC3E}">
        <p14:creationId xmlns:p14="http://schemas.microsoft.com/office/powerpoint/2010/main" val="5527573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9900"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5413" y="0"/>
            <a:ext cx="3009900" cy="461963"/>
          </a:xfrm>
          <a:prstGeom prst="rect">
            <a:avLst/>
          </a:prstGeom>
        </p:spPr>
        <p:txBody>
          <a:bodyPr vert="horz" lIns="91440" tIns="45720" rIns="91440" bIns="45720" rtlCol="0"/>
          <a:lstStyle>
            <a:lvl1pPr algn="r">
              <a:defRPr sz="1200"/>
            </a:lvl1pPr>
          </a:lstStyle>
          <a:p>
            <a:fld id="{1078838A-C92E-4B65-959A-1908C0452937}" type="datetimeFigureOut">
              <a:rPr lang="en-US" smtClean="0"/>
              <a:t>8/1/2025</a:t>
            </a:fld>
            <a:endParaRPr lang="en-US"/>
          </a:p>
        </p:txBody>
      </p:sp>
      <p:sp>
        <p:nvSpPr>
          <p:cNvPr id="4" name="Slide Image Placeholder 3"/>
          <p:cNvSpPr>
            <a:spLocks noGrp="1" noRot="1" noChangeAspect="1"/>
          </p:cNvSpPr>
          <p:nvPr>
            <p:ph type="sldImg" idx="2"/>
          </p:nvPr>
        </p:nvSpPr>
        <p:spPr>
          <a:xfrm>
            <a:off x="2271713" y="1152525"/>
            <a:ext cx="2403475" cy="3111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37063"/>
            <a:ext cx="5556250" cy="36306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58238"/>
            <a:ext cx="3009900" cy="4619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5413" y="8758238"/>
            <a:ext cx="3009900" cy="461962"/>
          </a:xfrm>
          <a:prstGeom prst="rect">
            <a:avLst/>
          </a:prstGeom>
        </p:spPr>
        <p:txBody>
          <a:bodyPr vert="horz" lIns="91440" tIns="45720" rIns="91440" bIns="45720" rtlCol="0" anchor="b"/>
          <a:lstStyle>
            <a:lvl1pPr algn="r">
              <a:defRPr sz="1200"/>
            </a:lvl1pPr>
          </a:lstStyle>
          <a:p>
            <a:fld id="{F7208B4F-6115-4FFA-8D0D-53DE22ADA676}" type="slidenum">
              <a:rPr lang="en-US" smtClean="0"/>
              <a:t>‹#›</a:t>
            </a:fld>
            <a:endParaRPr lang="en-US"/>
          </a:p>
        </p:txBody>
      </p:sp>
    </p:spTree>
    <p:extLst>
      <p:ext uri="{BB962C8B-B14F-4D97-AF65-F5344CB8AC3E}">
        <p14:creationId xmlns:p14="http://schemas.microsoft.com/office/powerpoint/2010/main" val="2814914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208B4F-6115-4FFA-8D0D-53DE22ADA676}" type="slidenum">
              <a:rPr lang="en-US" smtClean="0"/>
              <a:t>1</a:t>
            </a:fld>
            <a:endParaRPr lang="en-US"/>
          </a:p>
        </p:txBody>
      </p:sp>
    </p:spTree>
    <p:extLst>
      <p:ext uri="{BB962C8B-B14F-4D97-AF65-F5344CB8AC3E}">
        <p14:creationId xmlns:p14="http://schemas.microsoft.com/office/powerpoint/2010/main" val="4047771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208B4F-6115-4FFA-8D0D-53DE22ADA676}" type="slidenum">
              <a:rPr lang="en-US" smtClean="0"/>
              <a:t>2</a:t>
            </a:fld>
            <a:endParaRPr lang="en-US"/>
          </a:p>
        </p:txBody>
      </p:sp>
    </p:spTree>
    <p:extLst>
      <p:ext uri="{BB962C8B-B14F-4D97-AF65-F5344CB8AC3E}">
        <p14:creationId xmlns:p14="http://schemas.microsoft.com/office/powerpoint/2010/main" val="3159422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208B4F-6115-4FFA-8D0D-53DE22ADA676}" type="slidenum">
              <a:rPr lang="en-US" smtClean="0"/>
              <a:t>3</a:t>
            </a:fld>
            <a:endParaRPr lang="en-US"/>
          </a:p>
        </p:txBody>
      </p:sp>
    </p:spTree>
    <p:extLst>
      <p:ext uri="{BB962C8B-B14F-4D97-AF65-F5344CB8AC3E}">
        <p14:creationId xmlns:p14="http://schemas.microsoft.com/office/powerpoint/2010/main" val="2463514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208B4F-6115-4FFA-8D0D-53DE22ADA676}" type="slidenum">
              <a:rPr lang="en-US" smtClean="0"/>
              <a:t>4</a:t>
            </a:fld>
            <a:endParaRPr lang="en-US"/>
          </a:p>
        </p:txBody>
      </p:sp>
    </p:spTree>
    <p:extLst>
      <p:ext uri="{BB962C8B-B14F-4D97-AF65-F5344CB8AC3E}">
        <p14:creationId xmlns:p14="http://schemas.microsoft.com/office/powerpoint/2010/main" val="2639745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Main Page">
    <p:spTree>
      <p:nvGrpSpPr>
        <p:cNvPr id="1" name=""/>
        <p:cNvGrpSpPr/>
        <p:nvPr/>
      </p:nvGrpSpPr>
      <p:grpSpPr>
        <a:xfrm>
          <a:off x="0" y="0"/>
          <a:ext cx="0" cy="0"/>
          <a:chOff x="0" y="0"/>
          <a:chExt cx="0" cy="0"/>
        </a:xfrm>
      </p:grpSpPr>
      <p:sp>
        <p:nvSpPr>
          <p:cNvPr id="13" name="Rectangle 12"/>
          <p:cNvSpPr/>
          <p:nvPr userDrawn="1"/>
        </p:nvSpPr>
        <p:spPr>
          <a:xfrm>
            <a:off x="4487779" y="409564"/>
            <a:ext cx="2827421" cy="492443"/>
          </a:xfrm>
          <a:prstGeom prst="rect">
            <a:avLst/>
          </a:prstGeom>
        </p:spPr>
        <p:txBody>
          <a:bodyPr wrap="square" lIns="0" tIns="0" rIns="0" bIns="0">
            <a:noAutofit/>
          </a:bodyPr>
          <a:lstStyle/>
          <a:p>
            <a:pPr algn="r" defTabSz="1018824"/>
            <a:r>
              <a:rPr lang="en-US" sz="1600" b="1">
                <a:solidFill>
                  <a:srgbClr val="000000"/>
                </a:solidFill>
                <a:latin typeface="Arial" panose="020B0604020202020204" pitchFamily="34" charset="0"/>
                <a:cs typeface="Arial" panose="020B0604020202020204" pitchFamily="34" charset="0"/>
              </a:rPr>
              <a:t>Investment Commentary</a:t>
            </a:r>
          </a:p>
        </p:txBody>
      </p:sp>
      <p:cxnSp>
        <p:nvCxnSpPr>
          <p:cNvPr id="14" name="Straight Connector 13"/>
          <p:cNvCxnSpPr/>
          <p:nvPr userDrawn="1"/>
        </p:nvCxnSpPr>
        <p:spPr>
          <a:xfrm>
            <a:off x="5560705" y="992282"/>
            <a:ext cx="1749733" cy="0"/>
          </a:xfrm>
          <a:prstGeom prst="line">
            <a:avLst/>
          </a:prstGeom>
          <a:noFill/>
          <a:ln w="3175" cap="flat" cmpd="sng" algn="ctr">
            <a:solidFill>
              <a:srgbClr val="000000"/>
            </a:solidFill>
            <a:prstDash val="solid"/>
          </a:ln>
          <a:effectLst/>
        </p:spPr>
      </p:cxnSp>
      <p:sp>
        <p:nvSpPr>
          <p:cNvPr id="16" name="Rectangle 15"/>
          <p:cNvSpPr/>
          <p:nvPr userDrawn="1"/>
        </p:nvSpPr>
        <p:spPr>
          <a:xfrm>
            <a:off x="6505832" y="1030508"/>
            <a:ext cx="809368" cy="492443"/>
          </a:xfrm>
          <a:prstGeom prst="rect">
            <a:avLst/>
          </a:prstGeom>
        </p:spPr>
        <p:txBody>
          <a:bodyPr wrap="square" lIns="0" tIns="0" rIns="0" bIns="0">
            <a:noAutofit/>
          </a:bodyPr>
          <a:lstStyle/>
          <a:p>
            <a:pPr defTabSz="1018824"/>
            <a:r>
              <a:rPr lang="en-US" sz="800">
                <a:solidFill>
                  <a:srgbClr val="000000"/>
                </a:solidFill>
                <a:latin typeface="Arial" panose="020B0604020202020204" pitchFamily="34" charset="0"/>
                <a:cs typeface="Arial" panose="020B0604020202020204" pitchFamily="34" charset="0"/>
              </a:rPr>
              <a:t>Class I: GSMCX</a:t>
            </a:r>
          </a:p>
          <a:p>
            <a:pPr defTabSz="1018824"/>
            <a:r>
              <a:rPr lang="en-US" sz="800">
                <a:solidFill>
                  <a:srgbClr val="000000"/>
                </a:solidFill>
                <a:latin typeface="Arial" panose="020B0604020202020204" pitchFamily="34" charset="0"/>
                <a:cs typeface="Arial" panose="020B0604020202020204" pitchFamily="34" charset="0"/>
              </a:rPr>
              <a:t>Class S: GSMSX</a:t>
            </a:r>
          </a:p>
          <a:p>
            <a:pPr defTabSz="1018824"/>
            <a:r>
              <a:rPr lang="en-US" sz="800">
                <a:solidFill>
                  <a:srgbClr val="000000"/>
                </a:solidFill>
                <a:latin typeface="Arial" panose="020B0604020202020204" pitchFamily="34" charset="0"/>
                <a:cs typeface="Arial" panose="020B0604020202020204" pitchFamily="34" charset="0"/>
              </a:rPr>
              <a:t>Class IR: GCMTX</a:t>
            </a:r>
          </a:p>
        </p:txBody>
      </p:sp>
      <p:sp>
        <p:nvSpPr>
          <p:cNvPr id="17" name="Rectangle 16"/>
          <p:cNvSpPr/>
          <p:nvPr userDrawn="1"/>
        </p:nvSpPr>
        <p:spPr>
          <a:xfrm>
            <a:off x="457200" y="1517646"/>
            <a:ext cx="6858000" cy="664722"/>
          </a:xfrm>
          <a:prstGeom prst="rect">
            <a:avLst/>
          </a:prstGeom>
        </p:spPr>
        <p:txBody>
          <a:bodyPr wrap="square" lIns="0" tIns="0" rIns="0" bIns="0">
            <a:noAutofit/>
          </a:bodyPr>
          <a:lstStyle/>
          <a:p>
            <a:pPr defTabSz="1018824">
              <a:defRPr/>
            </a:pPr>
            <a:r>
              <a:rPr lang="en-US" sz="2200">
                <a:solidFill>
                  <a:srgbClr val="000000"/>
                </a:solidFill>
                <a:latin typeface="Arial Narrow" panose="020B0606020202030204" pitchFamily="34" charset="0"/>
                <a:cs typeface="Arial" panose="020B0604020202020204" pitchFamily="34" charset="0"/>
              </a:rPr>
              <a:t>Goldman Sachs Mid Cap Value Fund</a:t>
            </a:r>
            <a:endParaRPr lang="en-US" sz="2200">
              <a:solidFill>
                <a:srgbClr val="FF0000"/>
              </a:solidFill>
              <a:latin typeface="Arial Narrow" pitchFamily="34" charset="0"/>
              <a:cs typeface="Arial" panose="020B0604020202020204" pitchFamily="34" charset="0"/>
            </a:endParaRPr>
          </a:p>
        </p:txBody>
      </p:sp>
      <p:pic>
        <p:nvPicPr>
          <p:cNvPr id="18" name="Picture 3" descr="W:\mktng_mac\_GS_Owned_Art\GSAM logos\Asset Management logos\GSAM Horizontal\Horizontal JPG logos\GSAM_Horizontal Blue(.55in.jpg"/>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7200" y="457200"/>
            <a:ext cx="1344612" cy="503237"/>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userDrawn="1"/>
        </p:nvSpPr>
        <p:spPr>
          <a:xfrm>
            <a:off x="4582245" y="9478089"/>
            <a:ext cx="2732955" cy="123111"/>
          </a:xfrm>
          <a:prstGeom prst="rect">
            <a:avLst/>
          </a:prstGeom>
          <a:noFill/>
        </p:spPr>
        <p:txBody>
          <a:bodyPr wrap="square" lIns="0" tIns="0" rIns="0" bIns="0" rtlCol="0">
            <a:spAutoFit/>
          </a:bodyPr>
          <a:lstStyle/>
          <a:p>
            <a:pPr marL="0" marR="0" indent="0" algn="r" defTabSz="914400" rtl="0" eaLnBrk="1" fontAlgn="base" latinLnBrk="0" hangingPunct="1">
              <a:lnSpc>
                <a:spcPct val="100000"/>
              </a:lnSpc>
              <a:spcBef>
                <a:spcPct val="0"/>
              </a:spcBef>
              <a:spcAft>
                <a:spcPct val="0"/>
              </a:spcAft>
              <a:buClrTx/>
              <a:buSzTx/>
              <a:buFontTx/>
              <a:buNone/>
              <a:defRPr/>
            </a:pPr>
            <a:r>
              <a:rPr lang="en-US" sz="800" b="0" kern="1200">
                <a:solidFill>
                  <a:srgbClr val="7F7F7F"/>
                </a:solidFill>
                <a:latin typeface="Arial Narrow" panose="020B0606020202030204" pitchFamily="34" charset="0"/>
                <a:ea typeface="+mn-ea"/>
                <a:cs typeface="+mn-cs"/>
              </a:rPr>
              <a:t>Goldman Sachs Asset Management | </a:t>
            </a:r>
            <a:fld id="{A3C20180-C98F-4F56-A866-C754ACEB8B81}" type="slidenum">
              <a:rPr lang="en-US" sz="800" b="0" smtClean="0">
                <a:solidFill>
                  <a:srgbClr val="7F7F7F"/>
                </a:solidFill>
                <a:latin typeface="Arial Narrow" panose="020B0606020202030204" pitchFamily="34" charset="0"/>
              </a:rPr>
              <a:pPr marL="0" marR="0" indent="0" algn="r" defTabSz="914400" rtl="0" eaLnBrk="1" fontAlgn="base" latinLnBrk="0" hangingPunct="1">
                <a:lnSpc>
                  <a:spcPct val="100000"/>
                </a:lnSpc>
                <a:spcBef>
                  <a:spcPct val="0"/>
                </a:spcBef>
                <a:spcAft>
                  <a:spcPct val="0"/>
                </a:spcAft>
                <a:buClrTx/>
                <a:buSzTx/>
                <a:buFontTx/>
                <a:buNone/>
                <a:defRPr/>
              </a:pPr>
              <a:t>‹#›</a:t>
            </a:fld>
            <a:endParaRPr lang="en-US" sz="800" b="0" kern="1200">
              <a:solidFill>
                <a:srgbClr val="7F7F7F"/>
              </a:solidFill>
              <a:latin typeface="Arial Narrow" pitchFamily="34" charset="0"/>
              <a:ea typeface="+mn-ea"/>
              <a:cs typeface="+mn-cs"/>
            </a:endParaRPr>
          </a:p>
        </p:txBody>
      </p:sp>
      <p:sp>
        <p:nvSpPr>
          <p:cNvPr id="23" name="Text Placeholder 22"/>
          <p:cNvSpPr>
            <a:spLocks noGrp="1"/>
          </p:cNvSpPr>
          <p:nvPr>
            <p:ph type="body" sz="quarter" idx="10"/>
          </p:nvPr>
        </p:nvSpPr>
        <p:spPr>
          <a:xfrm>
            <a:off x="457200" y="2267712"/>
            <a:ext cx="3319272" cy="699516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27" name="Text Placeholder 26"/>
          <p:cNvSpPr>
            <a:spLocks noGrp="1"/>
          </p:cNvSpPr>
          <p:nvPr>
            <p:ph type="body" sz="quarter" idx="11"/>
          </p:nvPr>
        </p:nvSpPr>
        <p:spPr>
          <a:xfrm>
            <a:off x="3995928" y="2304288"/>
            <a:ext cx="3319272" cy="182880"/>
          </a:xfrm>
          <a:solidFill>
            <a:srgbClr val="7399C6"/>
          </a:solidFill>
        </p:spPr>
        <p:txBody>
          <a:bodyPr lIns="91440" rIns="91440" anchor="ctr" anchorCtr="0"/>
          <a:lstStyle>
            <a:lvl1pPr>
              <a:lnSpc>
                <a:spcPct val="100000"/>
              </a:lnSpc>
              <a:spcBef>
                <a:spcPct val="0"/>
              </a:spcBef>
              <a:defRPr sz="900" b="1">
                <a:solidFill>
                  <a:schemeClr val="bg1"/>
                </a:solidFill>
                <a:latin typeface="Arial Narrow" panose="020B0606020202030204" pitchFamily="34" charset="0"/>
              </a:defRPr>
            </a:lvl1pPr>
          </a:lstStyle>
          <a:p>
            <a:pPr lvl="0"/>
            <a:r>
              <a:rPr lang="en-US"/>
              <a:t>Click to edit Master text styles</a:t>
            </a:r>
          </a:p>
        </p:txBody>
      </p:sp>
      <p:sp>
        <p:nvSpPr>
          <p:cNvPr id="31" name="Content Placeholder 30"/>
          <p:cNvSpPr>
            <a:spLocks noGrp="1"/>
          </p:cNvSpPr>
          <p:nvPr>
            <p:ph sz="quarter" idx="12"/>
          </p:nvPr>
        </p:nvSpPr>
        <p:spPr>
          <a:xfrm>
            <a:off x="3995928" y="2542032"/>
            <a:ext cx="3319272" cy="155448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33" name="Text Placeholder 32"/>
          <p:cNvSpPr>
            <a:spLocks noGrp="1"/>
          </p:cNvSpPr>
          <p:nvPr>
            <p:ph type="body" sz="quarter" idx="13"/>
          </p:nvPr>
        </p:nvSpPr>
        <p:spPr>
          <a:xfrm>
            <a:off x="3995928" y="4133088"/>
            <a:ext cx="3319272" cy="822960"/>
          </a:xfrm>
        </p:spPr>
        <p:txBody>
          <a:bodyPr/>
          <a:lstStyle>
            <a:lvl1pPr>
              <a:lnSpc>
                <a:spcPct val="100000"/>
              </a:lnSpc>
              <a:spcBef>
                <a:spcPct val="0"/>
              </a:spcBef>
              <a:defRPr sz="800" b="1">
                <a:latin typeface="Arial Narrow" panose="020B0606020202030204" pitchFamily="34" charset="0"/>
              </a:defRPr>
            </a:lvl1pPr>
          </a:lstStyle>
          <a:p>
            <a:pPr lvl="0"/>
            <a:r>
              <a:rPr lang="en-US"/>
              <a:t>Click to edit Master text styles</a:t>
            </a:r>
          </a:p>
        </p:txBody>
      </p:sp>
      <p:sp>
        <p:nvSpPr>
          <p:cNvPr id="35" name="Text Placeholder 34"/>
          <p:cNvSpPr>
            <a:spLocks noGrp="1"/>
          </p:cNvSpPr>
          <p:nvPr>
            <p:ph type="body" sz="quarter" idx="14"/>
          </p:nvPr>
        </p:nvSpPr>
        <p:spPr>
          <a:xfrm>
            <a:off x="3995928" y="4983480"/>
            <a:ext cx="3319272" cy="182880"/>
          </a:xfrm>
        </p:spPr>
        <p:txBody>
          <a:bodyPr rIns="91440" anchor="ctr" anchorCtr="0"/>
          <a:lstStyle>
            <a:lvl1pPr>
              <a:lnSpc>
                <a:spcPct val="100000"/>
              </a:lnSpc>
              <a:spcBef>
                <a:spcPct val="0"/>
              </a:spcBef>
              <a:defRPr sz="900" b="1">
                <a:latin typeface="Arial Narrow" panose="020B0606020202030204" pitchFamily="34" charset="0"/>
              </a:defRPr>
            </a:lvl1pPr>
            <a:lvl2pPr>
              <a:defRPr sz="900" b="1">
                <a:latin typeface="Arial Narrow" panose="020B0606020202030204" pitchFamily="34" charset="0"/>
              </a:defRPr>
            </a:lvl2pPr>
            <a:lvl3pPr>
              <a:defRPr sz="900" b="1">
                <a:latin typeface="Arial Narrow" panose="020B0606020202030204" pitchFamily="34" charset="0"/>
              </a:defRPr>
            </a:lvl3pPr>
            <a:lvl4pPr>
              <a:defRPr sz="900" b="1">
                <a:latin typeface="Arial Narrow" panose="020B0606020202030204" pitchFamily="34" charset="0"/>
              </a:defRPr>
            </a:lvl4pPr>
            <a:lvl5pPr>
              <a:defRPr sz="900" b="1">
                <a:latin typeface="Arial Narrow" panose="020B0606020202030204" pitchFamily="34" charset="0"/>
              </a:defRPr>
            </a:lvl5pPr>
          </a:lstStyle>
          <a:p>
            <a:pPr lvl="0"/>
            <a:r>
              <a:rPr lang="en-US"/>
              <a:t>Click to edit Master text styles</a:t>
            </a:r>
          </a:p>
        </p:txBody>
      </p:sp>
      <p:sp>
        <p:nvSpPr>
          <p:cNvPr id="37" name="Content Placeholder 36"/>
          <p:cNvSpPr>
            <a:spLocks noGrp="1"/>
          </p:cNvSpPr>
          <p:nvPr>
            <p:ph sz="quarter" idx="15"/>
          </p:nvPr>
        </p:nvSpPr>
        <p:spPr>
          <a:xfrm>
            <a:off x="3995928" y="5157216"/>
            <a:ext cx="3319272" cy="82296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vl5pPr>
              <a:defRPr sz="900">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39" name="Text Placeholder 38"/>
          <p:cNvSpPr>
            <a:spLocks noGrp="1"/>
          </p:cNvSpPr>
          <p:nvPr>
            <p:ph type="body" sz="quarter" idx="16"/>
          </p:nvPr>
        </p:nvSpPr>
        <p:spPr>
          <a:xfrm>
            <a:off x="3995928" y="6016752"/>
            <a:ext cx="3319272" cy="822960"/>
          </a:xfrm>
        </p:spPr>
        <p:txBody>
          <a:bodyPr/>
          <a:lstStyle>
            <a:lvl1pPr>
              <a:lnSpc>
                <a:spcPct val="100000"/>
              </a:lnSpc>
              <a:spcBef>
                <a:spcPct val="0"/>
              </a:spcBef>
              <a:defRPr sz="800" b="1">
                <a:latin typeface="Arial Narrow" panose="020B0606020202030204" pitchFamily="34" charset="0"/>
              </a:defRPr>
            </a:lvl1pPr>
            <a:lvl2pPr>
              <a:lnSpc>
                <a:spcPct val="100000"/>
              </a:lnSpc>
              <a:spcBef>
                <a:spcPct val="0"/>
              </a:spcBef>
              <a:defRPr sz="800" b="1">
                <a:latin typeface="Arial Narrow" panose="020B0606020202030204" pitchFamily="34" charset="0"/>
              </a:defRPr>
            </a:lvl2pPr>
            <a:lvl3pPr>
              <a:lnSpc>
                <a:spcPct val="100000"/>
              </a:lnSpc>
              <a:spcBef>
                <a:spcPct val="0"/>
              </a:spcBef>
              <a:defRPr sz="800" b="1">
                <a:latin typeface="Arial Narrow" panose="020B0606020202030204" pitchFamily="34" charset="0"/>
              </a:defRPr>
            </a:lvl3pPr>
            <a:lvl4pPr>
              <a:lnSpc>
                <a:spcPct val="100000"/>
              </a:lnSpc>
              <a:spcBef>
                <a:spcPct val="0"/>
              </a:spcBef>
              <a:defRPr sz="800" b="1">
                <a:latin typeface="Arial Narrow" panose="020B0606020202030204" pitchFamily="34" charset="0"/>
              </a:defRPr>
            </a:lvl4pPr>
            <a:lvl5pPr>
              <a:lnSpc>
                <a:spcPct val="100000"/>
              </a:lnSpc>
              <a:spcBef>
                <a:spcPct val="0"/>
              </a:spcBef>
              <a:defRPr sz="800" b="1">
                <a:latin typeface="Arial Narrow" panose="020B0606020202030204" pitchFamily="34" charset="0"/>
              </a:defRPr>
            </a:lvl5pPr>
          </a:lstStyle>
          <a:p>
            <a:pPr lvl="0"/>
            <a:r>
              <a:rPr lang="en-US"/>
              <a:t>Click to edit Master text styles</a:t>
            </a:r>
          </a:p>
        </p:txBody>
      </p:sp>
      <p:sp>
        <p:nvSpPr>
          <p:cNvPr id="41" name="Text Placeholder 40"/>
          <p:cNvSpPr>
            <a:spLocks noGrp="1"/>
          </p:cNvSpPr>
          <p:nvPr>
            <p:ph type="body" sz="quarter" idx="17"/>
          </p:nvPr>
        </p:nvSpPr>
        <p:spPr>
          <a:xfrm>
            <a:off x="3995928" y="6867144"/>
            <a:ext cx="3319272" cy="182880"/>
          </a:xfrm>
        </p:spPr>
        <p:txBody>
          <a:bodyPr rIns="91440" anchor="ctr" anchorCtr="0"/>
          <a:lstStyle>
            <a:lvl1pPr>
              <a:lnSpc>
                <a:spcPct val="100000"/>
              </a:lnSpc>
              <a:spcBef>
                <a:spcPct val="0"/>
              </a:spcBef>
              <a:defRPr sz="900" b="1">
                <a:latin typeface="Arial Narrow" panose="020B0606020202030204" pitchFamily="34" charset="0"/>
              </a:defRPr>
            </a:lvl1pPr>
          </a:lstStyle>
          <a:p>
            <a:pPr lvl="0"/>
            <a:r>
              <a:rPr lang="en-US"/>
              <a:t>Click to edit Master text styles</a:t>
            </a:r>
          </a:p>
        </p:txBody>
      </p:sp>
      <p:sp>
        <p:nvSpPr>
          <p:cNvPr id="43" name="Content Placeholder 42"/>
          <p:cNvSpPr>
            <a:spLocks noGrp="1"/>
          </p:cNvSpPr>
          <p:nvPr>
            <p:ph sz="quarter" idx="18"/>
          </p:nvPr>
        </p:nvSpPr>
        <p:spPr>
          <a:xfrm>
            <a:off x="3995928" y="7040880"/>
            <a:ext cx="3319272" cy="82296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vl5pPr>
              <a:defRPr sz="900">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5" name="Text Placeholder 44"/>
          <p:cNvSpPr>
            <a:spLocks noGrp="1"/>
          </p:cNvSpPr>
          <p:nvPr>
            <p:ph type="body" sz="quarter" idx="19"/>
          </p:nvPr>
        </p:nvSpPr>
        <p:spPr>
          <a:xfrm>
            <a:off x="3995928" y="7836408"/>
            <a:ext cx="3319272" cy="822960"/>
          </a:xfrm>
        </p:spPr>
        <p:txBody>
          <a:bodyPr/>
          <a:lstStyle>
            <a:lvl1pPr>
              <a:lnSpc>
                <a:spcPct val="100000"/>
              </a:lnSpc>
              <a:spcBef>
                <a:spcPct val="0"/>
              </a:spcBef>
              <a:defRPr sz="800" b="1">
                <a:latin typeface="Arial Narrow" panose="020B0606020202030204" pitchFamily="34" charset="0"/>
              </a:defRPr>
            </a:lvl1pPr>
            <a:lvl2pPr marL="0" indent="0">
              <a:lnSpc>
                <a:spcPct val="100000"/>
              </a:lnSpc>
              <a:spcBef>
                <a:spcPct val="0"/>
              </a:spcBef>
              <a:buNone/>
              <a:defRPr sz="800" b="1">
                <a:latin typeface="Arial Narrow" panose="020B0606020202030204" pitchFamily="34" charset="0"/>
              </a:defRPr>
            </a:lvl2pPr>
            <a:lvl3pPr>
              <a:lnSpc>
                <a:spcPct val="100000"/>
              </a:lnSpc>
              <a:spcBef>
                <a:spcPct val="0"/>
              </a:spcBef>
              <a:defRPr sz="800" b="1">
                <a:latin typeface="Arial Narrow" panose="020B0606020202030204" pitchFamily="34" charset="0"/>
              </a:defRPr>
            </a:lvl3pPr>
            <a:lvl4pPr>
              <a:lnSpc>
                <a:spcPct val="100000"/>
              </a:lnSpc>
              <a:spcBef>
                <a:spcPct val="0"/>
              </a:spcBef>
              <a:defRPr sz="800" b="1">
                <a:latin typeface="Arial Narrow" panose="020B0606020202030204" pitchFamily="34" charset="0"/>
              </a:defRPr>
            </a:lvl4pPr>
            <a:lvl5pPr>
              <a:lnSpc>
                <a:spcPct val="100000"/>
              </a:lnSpc>
              <a:spcBef>
                <a:spcPct val="0"/>
              </a:spcBef>
              <a:defRPr sz="800" b="1">
                <a:latin typeface="Arial Narrow" panose="020B0606020202030204" pitchFamily="34" charset="0"/>
              </a:defRPr>
            </a:lvl5pPr>
          </a:lstStyle>
          <a:p>
            <a:pPr lvl="0"/>
            <a:r>
              <a:rPr lang="en-US"/>
              <a:t>Click to edit Master text styles</a:t>
            </a:r>
          </a:p>
        </p:txBody>
      </p:sp>
      <p:sp>
        <p:nvSpPr>
          <p:cNvPr id="20" name="Rectangle 19"/>
          <p:cNvSpPr/>
          <p:nvPr userDrawn="1"/>
        </p:nvSpPr>
        <p:spPr>
          <a:xfrm>
            <a:off x="5560705" y="1030508"/>
            <a:ext cx="809368" cy="492443"/>
          </a:xfrm>
          <a:prstGeom prst="rect">
            <a:avLst/>
          </a:prstGeom>
        </p:spPr>
        <p:txBody>
          <a:bodyPr wrap="square" lIns="0" tIns="0" rIns="0" bIns="0">
            <a:noAutofit/>
          </a:bodyPr>
          <a:lstStyle/>
          <a:p>
            <a:pPr defTabSz="1018824"/>
            <a:r>
              <a:rPr lang="en-US" sz="800">
                <a:solidFill>
                  <a:srgbClr val="000000"/>
                </a:solidFill>
                <a:latin typeface="Arial" panose="020B0604020202020204" pitchFamily="34" charset="0"/>
                <a:cs typeface="Arial" panose="020B0604020202020204" pitchFamily="34" charset="0"/>
              </a:rPr>
              <a:t>Class A: GCMAX</a:t>
            </a:r>
          </a:p>
          <a:p>
            <a:pPr defTabSz="1018824"/>
            <a:r>
              <a:rPr lang="en-US" sz="800">
                <a:solidFill>
                  <a:srgbClr val="000000"/>
                </a:solidFill>
                <a:latin typeface="Arial" panose="020B0604020202020204" pitchFamily="34" charset="0"/>
                <a:cs typeface="Arial" panose="020B0604020202020204" pitchFamily="34" charset="0"/>
              </a:rPr>
              <a:t>Class C: GCMCX</a:t>
            </a:r>
          </a:p>
          <a:p>
            <a:pPr defTabSz="1018824"/>
            <a:r>
              <a:rPr lang="en-US" sz="800">
                <a:solidFill>
                  <a:srgbClr val="000000"/>
                </a:solidFill>
                <a:latin typeface="Arial" panose="020B0604020202020204" pitchFamily="34" charset="0"/>
                <a:cs typeface="Arial" panose="020B0604020202020204" pitchFamily="34" charset="0"/>
              </a:rPr>
              <a:t>Class R: GCMRX</a:t>
            </a:r>
          </a:p>
        </p:txBody>
      </p:sp>
      <p:grpSp>
        <p:nvGrpSpPr>
          <p:cNvPr id="21" name="Group 20"/>
          <p:cNvGrpSpPr/>
          <p:nvPr userDrawn="1"/>
        </p:nvGrpSpPr>
        <p:grpSpPr>
          <a:xfrm>
            <a:off x="0" y="0"/>
            <a:ext cx="7772400" cy="10058400"/>
            <a:chOff x="0" y="0"/>
            <a:chExt cx="7772400" cy="10058400"/>
          </a:xfrm>
        </p:grpSpPr>
        <p:cxnSp>
          <p:nvCxnSpPr>
            <p:cNvPr id="22" name="Straight Connector 21"/>
            <p:cNvCxnSpPr/>
            <p:nvPr userDrawn="1"/>
          </p:nvCxnSpPr>
          <p:spPr>
            <a:xfrm>
              <a:off x="0" y="457200"/>
              <a:ext cx="7772400"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flipH="1">
              <a:off x="457200" y="0"/>
              <a:ext cx="0" cy="100584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0" y="9601200"/>
              <a:ext cx="7772400"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a:xfrm flipH="1">
              <a:off x="7315200" y="0"/>
              <a:ext cx="0" cy="100584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8260616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OC 2">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Autofit/>
          </a:bodyPr>
          <a:lstStyle>
            <a:lvl1pPr>
              <a:defRPr baseline="0"/>
            </a:lvl1pPr>
          </a:lstStyle>
          <a:p>
            <a:r>
              <a:rPr lang="en-US" dirty="0"/>
              <a:t>Click to Edit Master Title Style</a:t>
            </a:r>
          </a:p>
        </p:txBody>
      </p:sp>
      <p:sp>
        <p:nvSpPr>
          <p:cNvPr id="28" name="Text Placeholder 4">
            <a:extLst>
              <a:ext uri="{FF2B5EF4-FFF2-40B4-BE49-F238E27FC236}">
                <a16:creationId xmlns:a16="http://schemas.microsoft.com/office/drawing/2014/main" id="{E9A73CC1-C914-2441-9139-C5F4B6375646}"/>
              </a:ext>
            </a:extLst>
          </p:cNvPr>
          <p:cNvSpPr>
            <a:spLocks noGrp="1"/>
          </p:cNvSpPr>
          <p:nvPr>
            <p:ph type="body" sz="quarter" idx="12" hasCustomPrompt="1"/>
          </p:nvPr>
        </p:nvSpPr>
        <p:spPr>
          <a:xfrm>
            <a:off x="357728" y="3771741"/>
            <a:ext cx="1520999" cy="1480454"/>
          </a:xfrm>
          <a:prstGeom prst="rect">
            <a:avLst/>
          </a:prstGeom>
        </p:spPr>
        <p:txBody>
          <a:bodyPr/>
          <a:lstStyle>
            <a:lvl1pPr marL="0" indent="0">
              <a:lnSpc>
                <a:spcPct val="100000"/>
              </a:lnSpc>
              <a:spcBef>
                <a:spcPts val="0"/>
              </a:spcBef>
              <a:buNone/>
              <a:defRPr sz="1082" b="0" i="0">
                <a:solidFill>
                  <a:schemeClr val="tx1"/>
                </a:solidFill>
                <a:latin typeface="+mn-lt"/>
                <a:cs typeface="Arial" panose="020B0604020202020204" pitchFamily="34" charset="0"/>
              </a:defRPr>
            </a:lvl1pPr>
            <a:lvl2pPr marL="400325" indent="0">
              <a:buNone/>
              <a:defRPr/>
            </a:lvl2pPr>
            <a:lvl3pPr marL="800649" indent="0">
              <a:buNone/>
              <a:defRPr/>
            </a:lvl3pPr>
            <a:lvl4pPr marL="1200974" indent="0">
              <a:buNone/>
              <a:defRPr/>
            </a:lvl4pPr>
            <a:lvl5pPr marL="1601298" indent="0">
              <a:buNone/>
              <a:defRPr/>
            </a:lvl5pPr>
          </a:lstStyle>
          <a:p>
            <a:pPr lvl="0"/>
            <a:r>
              <a:rPr lang="en-US" dirty="0"/>
              <a:t>Section Title Goes Here</a:t>
            </a:r>
          </a:p>
          <a:p>
            <a:pPr lvl="0"/>
            <a:r>
              <a:rPr lang="en-US" dirty="0"/>
              <a:t>One or Two Lines</a:t>
            </a:r>
          </a:p>
        </p:txBody>
      </p:sp>
      <p:sp>
        <p:nvSpPr>
          <p:cNvPr id="29" name="Text Placeholder 2">
            <a:extLst>
              <a:ext uri="{FF2B5EF4-FFF2-40B4-BE49-F238E27FC236}">
                <a16:creationId xmlns:a16="http://schemas.microsoft.com/office/drawing/2014/main" id="{F96F80AB-0E86-8F41-B820-1B60721596DD}"/>
              </a:ext>
            </a:extLst>
          </p:cNvPr>
          <p:cNvSpPr>
            <a:spLocks noGrp="1"/>
          </p:cNvSpPr>
          <p:nvPr>
            <p:ph type="body" sz="quarter" idx="21" hasCustomPrompt="1"/>
          </p:nvPr>
        </p:nvSpPr>
        <p:spPr>
          <a:xfrm>
            <a:off x="357729" y="2545489"/>
            <a:ext cx="701781" cy="1210730"/>
          </a:xfrm>
          <a:prstGeom prst="rect">
            <a:avLst/>
          </a:prstGeom>
        </p:spPr>
        <p:txBody>
          <a:bodyPr/>
          <a:lstStyle>
            <a:lvl1pPr marL="0" indent="0" algn="l">
              <a:buNone/>
              <a:defRPr sz="3477" b="0" i="0">
                <a:solidFill>
                  <a:schemeClr val="accent2"/>
                </a:solidFill>
                <a:latin typeface="+mn-lt"/>
                <a:cs typeface="Arial" panose="020B0604020202020204" pitchFamily="34" charset="0"/>
              </a:defRPr>
            </a:lvl1pPr>
          </a:lstStyle>
          <a:p>
            <a:pPr lvl="0"/>
            <a:r>
              <a:rPr lang="en-US" dirty="0"/>
              <a:t>1</a:t>
            </a:r>
          </a:p>
        </p:txBody>
      </p:sp>
      <p:sp>
        <p:nvSpPr>
          <p:cNvPr id="30" name="Text Placeholder 4">
            <a:extLst>
              <a:ext uri="{FF2B5EF4-FFF2-40B4-BE49-F238E27FC236}">
                <a16:creationId xmlns:a16="http://schemas.microsoft.com/office/drawing/2014/main" id="{B61E69FD-8B47-1B43-AC81-D21CF037AE8A}"/>
              </a:ext>
            </a:extLst>
          </p:cNvPr>
          <p:cNvSpPr>
            <a:spLocks noGrp="1"/>
          </p:cNvSpPr>
          <p:nvPr>
            <p:ph type="body" sz="quarter" idx="23" hasCustomPrompt="1"/>
          </p:nvPr>
        </p:nvSpPr>
        <p:spPr>
          <a:xfrm>
            <a:off x="2181727" y="3756220"/>
            <a:ext cx="1520999" cy="1480454"/>
          </a:xfrm>
          <a:prstGeom prst="rect">
            <a:avLst/>
          </a:prstGeom>
        </p:spPr>
        <p:txBody>
          <a:bodyPr/>
          <a:lstStyle>
            <a:lvl1pPr marL="0" indent="0">
              <a:lnSpc>
                <a:spcPct val="100000"/>
              </a:lnSpc>
              <a:spcBef>
                <a:spcPts val="0"/>
              </a:spcBef>
              <a:buNone/>
              <a:defRPr sz="1082" b="0" i="0">
                <a:solidFill>
                  <a:schemeClr val="tx1"/>
                </a:solidFill>
                <a:latin typeface="+mn-lt"/>
                <a:cs typeface="Arial" panose="020B0604020202020204" pitchFamily="34" charset="0"/>
              </a:defRPr>
            </a:lvl1pPr>
            <a:lvl2pPr marL="400325" indent="0">
              <a:buNone/>
              <a:defRPr/>
            </a:lvl2pPr>
            <a:lvl3pPr marL="800649" indent="0">
              <a:buNone/>
              <a:defRPr/>
            </a:lvl3pPr>
            <a:lvl4pPr marL="1200974" indent="0">
              <a:buNone/>
              <a:defRPr/>
            </a:lvl4pPr>
            <a:lvl5pPr marL="1601298" indent="0">
              <a:buNone/>
              <a:defRPr/>
            </a:lvl5pPr>
          </a:lstStyle>
          <a:p>
            <a:pPr lvl="0"/>
            <a:r>
              <a:rPr lang="en-US" dirty="0"/>
              <a:t>Section Title Goes Here</a:t>
            </a:r>
          </a:p>
          <a:p>
            <a:pPr lvl="0"/>
            <a:r>
              <a:rPr lang="en-US" dirty="0"/>
              <a:t>One or Two Lines</a:t>
            </a:r>
          </a:p>
        </p:txBody>
      </p:sp>
      <p:sp>
        <p:nvSpPr>
          <p:cNvPr id="33" name="Text Placeholder 4">
            <a:extLst>
              <a:ext uri="{FF2B5EF4-FFF2-40B4-BE49-F238E27FC236}">
                <a16:creationId xmlns:a16="http://schemas.microsoft.com/office/drawing/2014/main" id="{5960C19D-C55B-7C48-A3F8-AA51D22382B5}"/>
              </a:ext>
            </a:extLst>
          </p:cNvPr>
          <p:cNvSpPr>
            <a:spLocks noGrp="1"/>
          </p:cNvSpPr>
          <p:nvPr>
            <p:ph type="body" sz="quarter" idx="27" hasCustomPrompt="1"/>
          </p:nvPr>
        </p:nvSpPr>
        <p:spPr>
          <a:xfrm>
            <a:off x="4005723" y="3756220"/>
            <a:ext cx="1520999" cy="1480454"/>
          </a:xfrm>
          <a:prstGeom prst="rect">
            <a:avLst/>
          </a:prstGeom>
        </p:spPr>
        <p:txBody>
          <a:bodyPr/>
          <a:lstStyle>
            <a:lvl1pPr marL="0" indent="0">
              <a:lnSpc>
                <a:spcPct val="100000"/>
              </a:lnSpc>
              <a:spcBef>
                <a:spcPts val="0"/>
              </a:spcBef>
              <a:buNone/>
              <a:defRPr sz="1082" b="0" i="0">
                <a:solidFill>
                  <a:schemeClr val="tx1"/>
                </a:solidFill>
                <a:latin typeface="+mn-lt"/>
                <a:cs typeface="Arial" panose="020B0604020202020204" pitchFamily="34" charset="0"/>
              </a:defRPr>
            </a:lvl1pPr>
            <a:lvl2pPr marL="400325" indent="0">
              <a:buNone/>
              <a:defRPr/>
            </a:lvl2pPr>
            <a:lvl3pPr marL="800649" indent="0">
              <a:buNone/>
              <a:defRPr/>
            </a:lvl3pPr>
            <a:lvl4pPr marL="1200974" indent="0">
              <a:buNone/>
              <a:defRPr/>
            </a:lvl4pPr>
            <a:lvl5pPr marL="1601298" indent="0">
              <a:buNone/>
              <a:defRPr/>
            </a:lvl5pPr>
          </a:lstStyle>
          <a:p>
            <a:pPr lvl="0"/>
            <a:r>
              <a:rPr lang="en-US" dirty="0"/>
              <a:t>Section Title Goes Here</a:t>
            </a:r>
          </a:p>
          <a:p>
            <a:pPr lvl="0"/>
            <a:r>
              <a:rPr lang="en-US" dirty="0"/>
              <a:t>One or Two Lines</a:t>
            </a:r>
          </a:p>
        </p:txBody>
      </p:sp>
      <p:sp>
        <p:nvSpPr>
          <p:cNvPr id="34" name="Text Placeholder 4">
            <a:extLst>
              <a:ext uri="{FF2B5EF4-FFF2-40B4-BE49-F238E27FC236}">
                <a16:creationId xmlns:a16="http://schemas.microsoft.com/office/drawing/2014/main" id="{9F604198-AAEE-754D-99EB-9AC4B3714D6F}"/>
              </a:ext>
            </a:extLst>
          </p:cNvPr>
          <p:cNvSpPr>
            <a:spLocks noGrp="1"/>
          </p:cNvSpPr>
          <p:nvPr>
            <p:ph type="body" sz="quarter" idx="31" hasCustomPrompt="1"/>
          </p:nvPr>
        </p:nvSpPr>
        <p:spPr>
          <a:xfrm>
            <a:off x="5829721" y="3756220"/>
            <a:ext cx="1520999" cy="1480454"/>
          </a:xfrm>
          <a:prstGeom prst="rect">
            <a:avLst/>
          </a:prstGeom>
        </p:spPr>
        <p:txBody>
          <a:bodyPr/>
          <a:lstStyle>
            <a:lvl1pPr marL="0" indent="0">
              <a:lnSpc>
                <a:spcPct val="100000"/>
              </a:lnSpc>
              <a:spcBef>
                <a:spcPts val="0"/>
              </a:spcBef>
              <a:buNone/>
              <a:defRPr sz="1082" b="0" i="0">
                <a:solidFill>
                  <a:schemeClr val="tx1"/>
                </a:solidFill>
                <a:latin typeface="+mn-lt"/>
                <a:cs typeface="Arial" panose="020B0604020202020204" pitchFamily="34" charset="0"/>
              </a:defRPr>
            </a:lvl1pPr>
            <a:lvl2pPr marL="400325" indent="0">
              <a:buNone/>
              <a:defRPr/>
            </a:lvl2pPr>
            <a:lvl3pPr marL="800649" indent="0">
              <a:buNone/>
              <a:defRPr/>
            </a:lvl3pPr>
            <a:lvl4pPr marL="1200974" indent="0">
              <a:buNone/>
              <a:defRPr/>
            </a:lvl4pPr>
            <a:lvl5pPr marL="1601298" indent="0">
              <a:buNone/>
              <a:defRPr/>
            </a:lvl5pPr>
          </a:lstStyle>
          <a:p>
            <a:pPr lvl="0"/>
            <a:r>
              <a:rPr lang="en-US" dirty="0"/>
              <a:t>Section Title Goes Here</a:t>
            </a:r>
          </a:p>
          <a:p>
            <a:pPr lvl="0"/>
            <a:r>
              <a:rPr lang="en-US" dirty="0"/>
              <a:t>One or Two Lines</a:t>
            </a:r>
          </a:p>
        </p:txBody>
      </p:sp>
      <p:sp>
        <p:nvSpPr>
          <p:cNvPr id="35" name="Text Placeholder 2">
            <a:extLst>
              <a:ext uri="{FF2B5EF4-FFF2-40B4-BE49-F238E27FC236}">
                <a16:creationId xmlns:a16="http://schemas.microsoft.com/office/drawing/2014/main" id="{B6F4AE9D-3A9B-A440-BF40-95DACDE6E81F}"/>
              </a:ext>
            </a:extLst>
          </p:cNvPr>
          <p:cNvSpPr>
            <a:spLocks noGrp="1"/>
          </p:cNvSpPr>
          <p:nvPr>
            <p:ph type="body" sz="quarter" idx="36" hasCustomPrompt="1"/>
          </p:nvPr>
        </p:nvSpPr>
        <p:spPr>
          <a:xfrm>
            <a:off x="2181727" y="2545489"/>
            <a:ext cx="701781" cy="1210730"/>
          </a:xfrm>
          <a:prstGeom prst="rect">
            <a:avLst/>
          </a:prstGeom>
        </p:spPr>
        <p:txBody>
          <a:bodyPr/>
          <a:lstStyle>
            <a:lvl1pPr marL="0" indent="0" algn="l">
              <a:buNone/>
              <a:defRPr sz="3477" b="0" i="0">
                <a:solidFill>
                  <a:schemeClr val="accent2"/>
                </a:solidFill>
                <a:latin typeface="+mn-lt"/>
                <a:cs typeface="Arial" panose="020B0604020202020204" pitchFamily="34" charset="0"/>
              </a:defRPr>
            </a:lvl1pPr>
          </a:lstStyle>
          <a:p>
            <a:pPr lvl="0"/>
            <a:r>
              <a:rPr lang="en-US" dirty="0"/>
              <a:t>2</a:t>
            </a:r>
          </a:p>
        </p:txBody>
      </p:sp>
      <p:sp>
        <p:nvSpPr>
          <p:cNvPr id="38" name="Text Placeholder 2">
            <a:extLst>
              <a:ext uri="{FF2B5EF4-FFF2-40B4-BE49-F238E27FC236}">
                <a16:creationId xmlns:a16="http://schemas.microsoft.com/office/drawing/2014/main" id="{104E5603-9002-354D-BBDD-C24174F810C6}"/>
              </a:ext>
            </a:extLst>
          </p:cNvPr>
          <p:cNvSpPr>
            <a:spLocks noGrp="1"/>
          </p:cNvSpPr>
          <p:nvPr>
            <p:ph type="body" sz="quarter" idx="38" hasCustomPrompt="1"/>
          </p:nvPr>
        </p:nvSpPr>
        <p:spPr>
          <a:xfrm>
            <a:off x="4005723" y="2545489"/>
            <a:ext cx="701781" cy="1210730"/>
          </a:xfrm>
          <a:prstGeom prst="rect">
            <a:avLst/>
          </a:prstGeom>
        </p:spPr>
        <p:txBody>
          <a:bodyPr/>
          <a:lstStyle>
            <a:lvl1pPr marL="0" indent="0" algn="l">
              <a:buNone/>
              <a:defRPr sz="3477" b="0" i="0">
                <a:solidFill>
                  <a:schemeClr val="accent2"/>
                </a:solidFill>
                <a:latin typeface="+mn-lt"/>
                <a:cs typeface="Arial" panose="020B0604020202020204" pitchFamily="34" charset="0"/>
              </a:defRPr>
            </a:lvl1pPr>
          </a:lstStyle>
          <a:p>
            <a:pPr lvl="0"/>
            <a:r>
              <a:rPr lang="en-US" dirty="0"/>
              <a:t>3</a:t>
            </a:r>
          </a:p>
        </p:txBody>
      </p:sp>
      <p:sp>
        <p:nvSpPr>
          <p:cNvPr id="49" name="Text Placeholder 2">
            <a:extLst>
              <a:ext uri="{FF2B5EF4-FFF2-40B4-BE49-F238E27FC236}">
                <a16:creationId xmlns:a16="http://schemas.microsoft.com/office/drawing/2014/main" id="{DD8630F4-3529-D646-A610-006D6A8B152D}"/>
              </a:ext>
            </a:extLst>
          </p:cNvPr>
          <p:cNvSpPr>
            <a:spLocks noGrp="1"/>
          </p:cNvSpPr>
          <p:nvPr>
            <p:ph type="body" sz="quarter" idx="40" hasCustomPrompt="1"/>
          </p:nvPr>
        </p:nvSpPr>
        <p:spPr>
          <a:xfrm>
            <a:off x="5829721" y="2545489"/>
            <a:ext cx="701781" cy="1210730"/>
          </a:xfrm>
          <a:prstGeom prst="rect">
            <a:avLst/>
          </a:prstGeom>
        </p:spPr>
        <p:txBody>
          <a:bodyPr/>
          <a:lstStyle>
            <a:lvl1pPr marL="0" indent="0" algn="l">
              <a:buNone/>
              <a:defRPr sz="3477" b="0" i="0">
                <a:solidFill>
                  <a:schemeClr val="accent2"/>
                </a:solidFill>
                <a:latin typeface="+mn-lt"/>
                <a:cs typeface="Arial" panose="020B0604020202020204" pitchFamily="34" charset="0"/>
              </a:defRPr>
            </a:lvl1pPr>
          </a:lstStyle>
          <a:p>
            <a:pPr lvl="0"/>
            <a:r>
              <a:rPr lang="en-US" dirty="0"/>
              <a:t>4</a:t>
            </a:r>
          </a:p>
        </p:txBody>
      </p:sp>
      <p:sp>
        <p:nvSpPr>
          <p:cNvPr id="50" name="Text Placeholder 4">
            <a:extLst>
              <a:ext uri="{FF2B5EF4-FFF2-40B4-BE49-F238E27FC236}">
                <a16:creationId xmlns:a16="http://schemas.microsoft.com/office/drawing/2014/main" id="{A5BD746F-B204-D149-B446-A166711B1358}"/>
              </a:ext>
            </a:extLst>
          </p:cNvPr>
          <p:cNvSpPr>
            <a:spLocks noGrp="1"/>
          </p:cNvSpPr>
          <p:nvPr>
            <p:ph type="body" sz="quarter" idx="41" hasCustomPrompt="1"/>
          </p:nvPr>
        </p:nvSpPr>
        <p:spPr>
          <a:xfrm>
            <a:off x="357728" y="6814097"/>
            <a:ext cx="1520999" cy="1480454"/>
          </a:xfrm>
          <a:prstGeom prst="rect">
            <a:avLst/>
          </a:prstGeom>
        </p:spPr>
        <p:txBody>
          <a:bodyPr/>
          <a:lstStyle>
            <a:lvl1pPr marL="0" indent="0">
              <a:lnSpc>
                <a:spcPct val="100000"/>
              </a:lnSpc>
              <a:spcBef>
                <a:spcPts val="0"/>
              </a:spcBef>
              <a:buNone/>
              <a:defRPr sz="1082" b="0" i="0">
                <a:solidFill>
                  <a:schemeClr val="tx1"/>
                </a:solidFill>
                <a:latin typeface="+mn-lt"/>
                <a:cs typeface="Arial" panose="020B0604020202020204" pitchFamily="34" charset="0"/>
              </a:defRPr>
            </a:lvl1pPr>
            <a:lvl2pPr marL="400325" indent="0">
              <a:buNone/>
              <a:defRPr/>
            </a:lvl2pPr>
            <a:lvl3pPr marL="800649" indent="0">
              <a:buNone/>
              <a:defRPr/>
            </a:lvl3pPr>
            <a:lvl4pPr marL="1200974" indent="0">
              <a:buNone/>
              <a:defRPr/>
            </a:lvl4pPr>
            <a:lvl5pPr marL="1601298" indent="0">
              <a:buNone/>
              <a:defRPr/>
            </a:lvl5pPr>
          </a:lstStyle>
          <a:p>
            <a:pPr lvl="0"/>
            <a:r>
              <a:rPr lang="en-US" dirty="0"/>
              <a:t>Section Title Goes Here</a:t>
            </a:r>
          </a:p>
          <a:p>
            <a:pPr lvl="0"/>
            <a:r>
              <a:rPr lang="en-US" dirty="0"/>
              <a:t>One or Two Lines</a:t>
            </a:r>
          </a:p>
        </p:txBody>
      </p:sp>
      <p:sp>
        <p:nvSpPr>
          <p:cNvPr id="51" name="Text Placeholder 2">
            <a:extLst>
              <a:ext uri="{FF2B5EF4-FFF2-40B4-BE49-F238E27FC236}">
                <a16:creationId xmlns:a16="http://schemas.microsoft.com/office/drawing/2014/main" id="{A6505903-F767-B644-A9A3-4827F2F2D40B}"/>
              </a:ext>
            </a:extLst>
          </p:cNvPr>
          <p:cNvSpPr>
            <a:spLocks noGrp="1"/>
          </p:cNvSpPr>
          <p:nvPr>
            <p:ph type="body" sz="quarter" idx="42" hasCustomPrompt="1"/>
          </p:nvPr>
        </p:nvSpPr>
        <p:spPr>
          <a:xfrm>
            <a:off x="357729" y="5587845"/>
            <a:ext cx="701781" cy="1210730"/>
          </a:xfrm>
          <a:prstGeom prst="rect">
            <a:avLst/>
          </a:prstGeom>
        </p:spPr>
        <p:txBody>
          <a:bodyPr/>
          <a:lstStyle>
            <a:lvl1pPr marL="0" indent="0" algn="l">
              <a:buNone/>
              <a:defRPr sz="3477" b="0" i="0">
                <a:solidFill>
                  <a:schemeClr val="accent2"/>
                </a:solidFill>
                <a:latin typeface="+mn-lt"/>
                <a:cs typeface="Arial" panose="020B0604020202020204" pitchFamily="34" charset="0"/>
              </a:defRPr>
            </a:lvl1pPr>
          </a:lstStyle>
          <a:p>
            <a:pPr lvl="0"/>
            <a:r>
              <a:rPr lang="en-US" dirty="0"/>
              <a:t>5</a:t>
            </a:r>
          </a:p>
        </p:txBody>
      </p:sp>
      <p:sp>
        <p:nvSpPr>
          <p:cNvPr id="53" name="Text Placeholder 4">
            <a:extLst>
              <a:ext uri="{FF2B5EF4-FFF2-40B4-BE49-F238E27FC236}">
                <a16:creationId xmlns:a16="http://schemas.microsoft.com/office/drawing/2014/main" id="{31407A1F-B278-FC45-B246-235266474C4D}"/>
              </a:ext>
            </a:extLst>
          </p:cNvPr>
          <p:cNvSpPr>
            <a:spLocks noGrp="1"/>
          </p:cNvSpPr>
          <p:nvPr>
            <p:ph type="body" sz="quarter" idx="43" hasCustomPrompt="1"/>
          </p:nvPr>
        </p:nvSpPr>
        <p:spPr>
          <a:xfrm>
            <a:off x="2181727" y="6798575"/>
            <a:ext cx="1520999" cy="1480454"/>
          </a:xfrm>
          <a:prstGeom prst="rect">
            <a:avLst/>
          </a:prstGeom>
        </p:spPr>
        <p:txBody>
          <a:bodyPr/>
          <a:lstStyle>
            <a:lvl1pPr marL="0" indent="0">
              <a:lnSpc>
                <a:spcPct val="100000"/>
              </a:lnSpc>
              <a:spcBef>
                <a:spcPts val="0"/>
              </a:spcBef>
              <a:buNone/>
              <a:defRPr sz="1082" b="0" i="0">
                <a:solidFill>
                  <a:schemeClr val="tx1"/>
                </a:solidFill>
                <a:latin typeface="+mn-lt"/>
                <a:cs typeface="Arial" panose="020B0604020202020204" pitchFamily="34" charset="0"/>
              </a:defRPr>
            </a:lvl1pPr>
            <a:lvl2pPr marL="400325" indent="0">
              <a:buNone/>
              <a:defRPr/>
            </a:lvl2pPr>
            <a:lvl3pPr marL="800649" indent="0">
              <a:buNone/>
              <a:defRPr/>
            </a:lvl3pPr>
            <a:lvl4pPr marL="1200974" indent="0">
              <a:buNone/>
              <a:defRPr/>
            </a:lvl4pPr>
            <a:lvl5pPr marL="1601298" indent="0">
              <a:buNone/>
              <a:defRPr/>
            </a:lvl5pPr>
          </a:lstStyle>
          <a:p>
            <a:pPr lvl="0"/>
            <a:r>
              <a:rPr lang="en-US" dirty="0"/>
              <a:t>Section Title Goes Here</a:t>
            </a:r>
          </a:p>
          <a:p>
            <a:pPr lvl="0"/>
            <a:r>
              <a:rPr lang="en-US" dirty="0"/>
              <a:t>One or Two Lines</a:t>
            </a:r>
          </a:p>
        </p:txBody>
      </p:sp>
      <p:sp>
        <p:nvSpPr>
          <p:cNvPr id="64" name="Text Placeholder 2">
            <a:extLst>
              <a:ext uri="{FF2B5EF4-FFF2-40B4-BE49-F238E27FC236}">
                <a16:creationId xmlns:a16="http://schemas.microsoft.com/office/drawing/2014/main" id="{A740EADA-170F-A345-B98D-E72F5DC5ED2A}"/>
              </a:ext>
            </a:extLst>
          </p:cNvPr>
          <p:cNvSpPr>
            <a:spLocks noGrp="1"/>
          </p:cNvSpPr>
          <p:nvPr>
            <p:ph type="body" sz="quarter" idx="46" hasCustomPrompt="1"/>
          </p:nvPr>
        </p:nvSpPr>
        <p:spPr>
          <a:xfrm>
            <a:off x="2181727" y="5587845"/>
            <a:ext cx="701781" cy="1210730"/>
          </a:xfrm>
          <a:prstGeom prst="rect">
            <a:avLst/>
          </a:prstGeom>
        </p:spPr>
        <p:txBody>
          <a:bodyPr/>
          <a:lstStyle>
            <a:lvl1pPr marL="0" indent="0" algn="l">
              <a:buNone/>
              <a:defRPr sz="3477" b="0" i="0">
                <a:solidFill>
                  <a:schemeClr val="accent2"/>
                </a:solidFill>
                <a:latin typeface="+mn-lt"/>
                <a:cs typeface="Arial" panose="020B0604020202020204" pitchFamily="34" charset="0"/>
              </a:defRPr>
            </a:lvl1pPr>
          </a:lstStyle>
          <a:p>
            <a:pPr lvl="0"/>
            <a:r>
              <a:rPr lang="en-US" dirty="0"/>
              <a:t>6</a:t>
            </a:r>
          </a:p>
        </p:txBody>
      </p:sp>
      <p:cxnSp>
        <p:nvCxnSpPr>
          <p:cNvPr id="67" name="Straight Connector 66">
            <a:extLst>
              <a:ext uri="{FF2B5EF4-FFF2-40B4-BE49-F238E27FC236}">
                <a16:creationId xmlns:a16="http://schemas.microsoft.com/office/drawing/2014/main" id="{D176CAB1-42B7-0A48-A3AD-94916BB02EC9}"/>
              </a:ext>
            </a:extLst>
          </p:cNvPr>
          <p:cNvCxnSpPr>
            <a:cxnSpLocks/>
          </p:cNvCxnSpPr>
          <p:nvPr/>
        </p:nvCxnSpPr>
        <p:spPr>
          <a:xfrm flipH="1">
            <a:off x="357729" y="2414294"/>
            <a:ext cx="1589809" cy="0"/>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cxnSp>
        <p:nvCxnSpPr>
          <p:cNvPr id="68" name="Straight Connector 67">
            <a:extLst>
              <a:ext uri="{FF2B5EF4-FFF2-40B4-BE49-F238E27FC236}">
                <a16:creationId xmlns:a16="http://schemas.microsoft.com/office/drawing/2014/main" id="{65768632-3F7A-1444-99CC-7EC967C293A4}"/>
              </a:ext>
            </a:extLst>
          </p:cNvPr>
          <p:cNvCxnSpPr>
            <a:cxnSpLocks/>
          </p:cNvCxnSpPr>
          <p:nvPr/>
        </p:nvCxnSpPr>
        <p:spPr>
          <a:xfrm flipH="1">
            <a:off x="357729" y="5434475"/>
            <a:ext cx="1589809" cy="0"/>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cxnSp>
        <p:nvCxnSpPr>
          <p:cNvPr id="69" name="Straight Connector 68">
            <a:extLst>
              <a:ext uri="{FF2B5EF4-FFF2-40B4-BE49-F238E27FC236}">
                <a16:creationId xmlns:a16="http://schemas.microsoft.com/office/drawing/2014/main" id="{4C54F10E-68DD-2141-8999-0ED9D2E9628F}"/>
              </a:ext>
            </a:extLst>
          </p:cNvPr>
          <p:cNvCxnSpPr>
            <a:cxnSpLocks/>
          </p:cNvCxnSpPr>
          <p:nvPr/>
        </p:nvCxnSpPr>
        <p:spPr>
          <a:xfrm flipH="1">
            <a:off x="2181727" y="2413934"/>
            <a:ext cx="1589809" cy="360"/>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cxnSp>
        <p:nvCxnSpPr>
          <p:cNvPr id="70" name="Straight Connector 69">
            <a:extLst>
              <a:ext uri="{FF2B5EF4-FFF2-40B4-BE49-F238E27FC236}">
                <a16:creationId xmlns:a16="http://schemas.microsoft.com/office/drawing/2014/main" id="{41398886-AF49-CA42-9197-BCEE994076A0}"/>
              </a:ext>
            </a:extLst>
          </p:cNvPr>
          <p:cNvCxnSpPr>
            <a:cxnSpLocks/>
          </p:cNvCxnSpPr>
          <p:nvPr/>
        </p:nvCxnSpPr>
        <p:spPr>
          <a:xfrm flipH="1">
            <a:off x="2181727" y="5434475"/>
            <a:ext cx="1589809" cy="0"/>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cxnSp>
        <p:nvCxnSpPr>
          <p:cNvPr id="71" name="Straight Connector 70">
            <a:extLst>
              <a:ext uri="{FF2B5EF4-FFF2-40B4-BE49-F238E27FC236}">
                <a16:creationId xmlns:a16="http://schemas.microsoft.com/office/drawing/2014/main" id="{A189C06E-CD0A-D743-B950-0F52F5712713}"/>
              </a:ext>
            </a:extLst>
          </p:cNvPr>
          <p:cNvCxnSpPr>
            <a:cxnSpLocks/>
          </p:cNvCxnSpPr>
          <p:nvPr/>
        </p:nvCxnSpPr>
        <p:spPr>
          <a:xfrm flipH="1">
            <a:off x="4005722" y="2414294"/>
            <a:ext cx="1589809" cy="0"/>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cxnSp>
        <p:nvCxnSpPr>
          <p:cNvPr id="73" name="Straight Connector 72">
            <a:extLst>
              <a:ext uri="{FF2B5EF4-FFF2-40B4-BE49-F238E27FC236}">
                <a16:creationId xmlns:a16="http://schemas.microsoft.com/office/drawing/2014/main" id="{F1B3B7E8-00A0-524D-8791-4C162ECA302A}"/>
              </a:ext>
            </a:extLst>
          </p:cNvPr>
          <p:cNvCxnSpPr>
            <a:cxnSpLocks/>
          </p:cNvCxnSpPr>
          <p:nvPr/>
        </p:nvCxnSpPr>
        <p:spPr>
          <a:xfrm flipH="1">
            <a:off x="5829720" y="2414294"/>
            <a:ext cx="1589809" cy="0"/>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86747351"/>
      </p:ext>
    </p:extLst>
  </p:cSld>
  <p:clrMapOvr>
    <a:masterClrMapping/>
  </p:clrMapOvr>
  <p:extLst>
    <p:ext uri="{DCECCB84-F9BA-43D5-87BE-67443E8EF086}">
      <p15:sldGuideLst xmlns:p15="http://schemas.microsoft.com/office/powerpoint/2012/main">
        <p15:guide id="4" orient="horz" pos="2947">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ection 1">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7B256D4-C505-4E67-AE61-FAE878C1AA5C}"/>
              </a:ext>
            </a:extLst>
          </p:cNvPr>
          <p:cNvSpPr>
            <a:spLocks noGrp="1"/>
          </p:cNvSpPr>
          <p:nvPr>
            <p:ph type="ctrTitle" hasCustomPrompt="1"/>
          </p:nvPr>
        </p:nvSpPr>
        <p:spPr>
          <a:xfrm>
            <a:off x="353291" y="1558640"/>
            <a:ext cx="4073886" cy="4738128"/>
          </a:xfrm>
          <a:prstGeom prst="rect">
            <a:avLst/>
          </a:prstGeom>
        </p:spPr>
        <p:txBody>
          <a:bodyPr anchor="t" anchorCtr="0">
            <a:normAutofit/>
          </a:bodyPr>
          <a:lstStyle>
            <a:lvl1pPr algn="l">
              <a:defRPr sz="3709" b="0" i="0">
                <a:solidFill>
                  <a:schemeClr val="tx1"/>
                </a:solidFill>
                <a:latin typeface="+mj-lt"/>
                <a:cs typeface="Arial" panose="020B0604020202020204" pitchFamily="34" charset="0"/>
              </a:defRPr>
            </a:lvl1pPr>
          </a:lstStyle>
          <a:p>
            <a:r>
              <a:rPr lang="en-US" dirty="0"/>
              <a:t>Section </a:t>
            </a:r>
            <a:br>
              <a:rPr lang="en-US" dirty="0"/>
            </a:br>
            <a:r>
              <a:rPr lang="en-US" dirty="0"/>
              <a:t>Title Here</a:t>
            </a:r>
          </a:p>
        </p:txBody>
      </p:sp>
      <p:sp>
        <p:nvSpPr>
          <p:cNvPr id="14" name="Text Placeholder 2">
            <a:extLst>
              <a:ext uri="{FF2B5EF4-FFF2-40B4-BE49-F238E27FC236}">
                <a16:creationId xmlns:a16="http://schemas.microsoft.com/office/drawing/2014/main" id="{9F24CB28-170C-4C0B-8C48-E27FC2DB8D4B}"/>
              </a:ext>
            </a:extLst>
          </p:cNvPr>
          <p:cNvSpPr>
            <a:spLocks noGrp="1"/>
          </p:cNvSpPr>
          <p:nvPr>
            <p:ph type="body" sz="quarter" idx="10" hasCustomPrompt="1"/>
          </p:nvPr>
        </p:nvSpPr>
        <p:spPr>
          <a:xfrm>
            <a:off x="353292" y="706883"/>
            <a:ext cx="7065818" cy="429317"/>
          </a:xfrm>
        </p:spPr>
        <p:txBody>
          <a:bodyPr lIns="0">
            <a:noAutofit/>
          </a:bodyPr>
          <a:lstStyle>
            <a:lvl1pPr>
              <a:lnSpc>
                <a:spcPct val="100000"/>
              </a:lnSpc>
              <a:defRPr sz="927" b="1" spc="35" baseline="0">
                <a:solidFill>
                  <a:schemeClr val="tx1"/>
                </a:solidFill>
              </a:defRPr>
            </a:lvl1pPr>
          </a:lstStyle>
          <a:p>
            <a:pPr lvl="0"/>
            <a:r>
              <a:rPr lang="en-US" dirty="0"/>
              <a:t>SECTION HEADER</a:t>
            </a:r>
          </a:p>
        </p:txBody>
      </p:sp>
      <p:cxnSp>
        <p:nvCxnSpPr>
          <p:cNvPr id="10" name="Straight Connector 9">
            <a:extLst>
              <a:ext uri="{FF2B5EF4-FFF2-40B4-BE49-F238E27FC236}">
                <a16:creationId xmlns:a16="http://schemas.microsoft.com/office/drawing/2014/main" id="{65C9B835-5F7D-1148-9138-F0C7F596379E}"/>
              </a:ext>
            </a:extLst>
          </p:cNvPr>
          <p:cNvCxnSpPr>
            <a:cxnSpLocks/>
          </p:cNvCxnSpPr>
          <p:nvPr/>
        </p:nvCxnSpPr>
        <p:spPr>
          <a:xfrm>
            <a:off x="353291" y="591671"/>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6316607"/>
      </p:ext>
    </p:extLst>
  </p:cSld>
  <p:clrMapOvr>
    <a:masterClrMapping/>
  </p:clrMapOvr>
  <p:extLst>
    <p:ext uri="{DCECCB84-F9BA-43D5-87BE-67443E8EF086}">
      <p15:sldGuideLst xmlns:p15="http://schemas.microsoft.com/office/powerpoint/2012/main">
        <p15:guide id="1" orient="horz" pos="333">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ection 2">
    <p:bg>
      <p:bgPr>
        <a:solidFill>
          <a:srgbClr val="FFFFFF"/>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960E23-FBD9-6647-A373-98A4444F63C6}"/>
              </a:ext>
            </a:extLst>
          </p:cNvPr>
          <p:cNvSpPr>
            <a:spLocks noGrp="1"/>
          </p:cNvSpPr>
          <p:nvPr>
            <p:ph type="ctrTitle" hasCustomPrompt="1"/>
          </p:nvPr>
        </p:nvSpPr>
        <p:spPr>
          <a:xfrm>
            <a:off x="353291" y="3598667"/>
            <a:ext cx="4073886" cy="4448461"/>
          </a:xfrm>
          <a:prstGeom prst="rect">
            <a:avLst/>
          </a:prstGeom>
        </p:spPr>
        <p:txBody>
          <a:bodyPr anchor="t" anchorCtr="0">
            <a:normAutofit/>
          </a:bodyPr>
          <a:lstStyle>
            <a:lvl1pPr algn="l">
              <a:defRPr sz="3709" b="0" i="0">
                <a:solidFill>
                  <a:schemeClr val="tx1"/>
                </a:solidFill>
                <a:latin typeface="+mj-lt"/>
                <a:cs typeface="Arial" panose="020B0604020202020204" pitchFamily="34" charset="0"/>
              </a:defRPr>
            </a:lvl1pPr>
          </a:lstStyle>
          <a:p>
            <a:r>
              <a:rPr lang="en-US" dirty="0"/>
              <a:t>Section </a:t>
            </a:r>
            <a:br>
              <a:rPr lang="en-US" dirty="0"/>
            </a:br>
            <a:r>
              <a:rPr lang="en-US" dirty="0"/>
              <a:t>Title Here</a:t>
            </a:r>
          </a:p>
        </p:txBody>
      </p:sp>
      <p:cxnSp>
        <p:nvCxnSpPr>
          <p:cNvPr id="7" name="Straight Connector 6">
            <a:extLst>
              <a:ext uri="{FF2B5EF4-FFF2-40B4-BE49-F238E27FC236}">
                <a16:creationId xmlns:a16="http://schemas.microsoft.com/office/drawing/2014/main" id="{C9D331CC-6DEB-FC4F-8E16-75AA1F4A0FCD}"/>
              </a:ext>
            </a:extLst>
          </p:cNvPr>
          <p:cNvCxnSpPr>
            <a:cxnSpLocks/>
          </p:cNvCxnSpPr>
          <p:nvPr/>
        </p:nvCxnSpPr>
        <p:spPr>
          <a:xfrm>
            <a:off x="353291" y="3368214"/>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BEEF8BAF-6345-4805-800A-5E40F69DE012}"/>
              </a:ext>
            </a:extLst>
          </p:cNvPr>
          <p:cNvSpPr>
            <a:spLocks noGrp="1"/>
          </p:cNvSpPr>
          <p:nvPr>
            <p:ph type="body" sz="quarter" idx="10" hasCustomPrompt="1"/>
          </p:nvPr>
        </p:nvSpPr>
        <p:spPr>
          <a:xfrm>
            <a:off x="320523" y="558800"/>
            <a:ext cx="1118295" cy="2330604"/>
          </a:xfrm>
        </p:spPr>
        <p:txBody>
          <a:bodyPr>
            <a:noAutofit/>
          </a:bodyPr>
          <a:lstStyle>
            <a:lvl1pPr>
              <a:lnSpc>
                <a:spcPct val="80000"/>
              </a:lnSpc>
              <a:defRPr sz="10045" b="0">
                <a:solidFill>
                  <a:schemeClr val="accent2"/>
                </a:solidFill>
              </a:defRPr>
            </a:lvl1pPr>
          </a:lstStyle>
          <a:p>
            <a:pPr lvl="0"/>
            <a:r>
              <a:rPr lang="en-US" dirty="0"/>
              <a:t>0</a:t>
            </a:r>
          </a:p>
        </p:txBody>
      </p:sp>
    </p:spTree>
    <p:extLst>
      <p:ext uri="{BB962C8B-B14F-4D97-AF65-F5344CB8AC3E}">
        <p14:creationId xmlns:p14="http://schemas.microsoft.com/office/powerpoint/2010/main" val="1357354362"/>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1">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9"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3" name="Content Placeholder 2">
            <a:extLst>
              <a:ext uri="{FF2B5EF4-FFF2-40B4-BE49-F238E27FC236}">
                <a16:creationId xmlns:a16="http://schemas.microsoft.com/office/drawing/2014/main" id="{C495DF72-150A-4D77-AC3A-78B87BBB51E1}"/>
              </a:ext>
            </a:extLst>
          </p:cNvPr>
          <p:cNvSpPr>
            <a:spLocks noGrp="1"/>
          </p:cNvSpPr>
          <p:nvPr>
            <p:ph idx="1" hasCustomPrompt="1"/>
          </p:nvPr>
        </p:nvSpPr>
        <p:spPr>
          <a:xfrm>
            <a:off x="353291" y="2360371"/>
            <a:ext cx="7065818" cy="6061862"/>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2622467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978D8-A238-4408-ACA8-F59EB3DCA51D}"/>
              </a:ext>
            </a:extLst>
          </p:cNvPr>
          <p:cNvSpPr>
            <a:spLocks noGrp="1"/>
          </p:cNvSpPr>
          <p:nvPr>
            <p:ph type="title" hasCustomPrompt="1"/>
          </p:nvPr>
        </p:nvSpPr>
        <p:spPr>
          <a:xfrm>
            <a:off x="353291" y="548939"/>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17"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7" name="Content Placeholder 2">
            <a:extLst>
              <a:ext uri="{FF2B5EF4-FFF2-40B4-BE49-F238E27FC236}">
                <a16:creationId xmlns:a16="http://schemas.microsoft.com/office/drawing/2014/main" id="{C495DF72-150A-4D77-AC3A-78B87BBB51E1}"/>
              </a:ext>
            </a:extLst>
          </p:cNvPr>
          <p:cNvSpPr>
            <a:spLocks noGrp="1"/>
          </p:cNvSpPr>
          <p:nvPr>
            <p:ph idx="1" hasCustomPrompt="1"/>
          </p:nvPr>
        </p:nvSpPr>
        <p:spPr>
          <a:xfrm>
            <a:off x="353291" y="2360371"/>
            <a:ext cx="7065818" cy="6061862"/>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019195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2-Col">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0DB39970-E74B-D849-B21B-998CF2A4446C}"/>
              </a:ext>
            </a:extLst>
          </p:cNvPr>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16"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3" name="Content Placeholder 2">
            <a:extLst>
              <a:ext uri="{FF2B5EF4-FFF2-40B4-BE49-F238E27FC236}">
                <a16:creationId xmlns:a16="http://schemas.microsoft.com/office/drawing/2014/main" id="{D211DA6E-CCFA-4FB3-8EB2-368AB8B9F67F}"/>
              </a:ext>
            </a:extLst>
          </p:cNvPr>
          <p:cNvSpPr>
            <a:spLocks noGrp="1"/>
          </p:cNvSpPr>
          <p:nvPr>
            <p:ph sz="half" idx="1" hasCustomPrompt="1"/>
          </p:nvPr>
        </p:nvSpPr>
        <p:spPr>
          <a:xfrm>
            <a:off x="353291" y="2360371"/>
            <a:ext cx="3476383" cy="6061862"/>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72EC3E84-1E48-470B-99E9-3BF60EDA65C1}"/>
              </a:ext>
            </a:extLst>
          </p:cNvPr>
          <p:cNvSpPr>
            <a:spLocks noGrp="1"/>
          </p:cNvSpPr>
          <p:nvPr>
            <p:ph sz="half" idx="2" hasCustomPrompt="1"/>
          </p:nvPr>
        </p:nvSpPr>
        <p:spPr>
          <a:xfrm>
            <a:off x="3943886" y="2360371"/>
            <a:ext cx="3476383" cy="6061862"/>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099990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2-Col">
    <p:spTree>
      <p:nvGrpSpPr>
        <p:cNvPr id="1" name=""/>
        <p:cNvGrpSpPr/>
        <p:nvPr/>
      </p:nvGrpSpPr>
      <p:grpSpPr>
        <a:xfrm>
          <a:off x="0" y="0"/>
          <a:ext cx="0" cy="0"/>
          <a:chOff x="0" y="0"/>
          <a:chExt cx="0" cy="0"/>
        </a:xfrm>
      </p:grpSpPr>
      <p:sp>
        <p:nvSpPr>
          <p:cNvPr id="14" name="Title 3">
            <a:extLst>
              <a:ext uri="{FF2B5EF4-FFF2-40B4-BE49-F238E27FC236}">
                <a16:creationId xmlns:a16="http://schemas.microsoft.com/office/drawing/2014/main" id="{FB237A01-6C2C-4372-8819-53953E2E3D50}"/>
              </a:ext>
            </a:extLst>
          </p:cNvPr>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15"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3" name="Text Placeholder 2">
            <a:extLst>
              <a:ext uri="{FF2B5EF4-FFF2-40B4-BE49-F238E27FC236}">
                <a16:creationId xmlns:a16="http://schemas.microsoft.com/office/drawing/2014/main" id="{39FE8819-E836-4B8D-A031-364A4AB89F5D}"/>
              </a:ext>
            </a:extLst>
          </p:cNvPr>
          <p:cNvSpPr>
            <a:spLocks noGrp="1"/>
          </p:cNvSpPr>
          <p:nvPr>
            <p:ph type="body" idx="1"/>
          </p:nvPr>
        </p:nvSpPr>
        <p:spPr>
          <a:xfrm>
            <a:off x="353291" y="2350240"/>
            <a:ext cx="3476383" cy="604202"/>
          </a:xfrm>
        </p:spPr>
        <p:txBody>
          <a:bodyPr anchor="t" anchorCtr="0">
            <a:normAutofit/>
          </a:bodyPr>
          <a:lstStyle>
            <a:lvl1pPr marL="0" indent="0">
              <a:buNone/>
              <a:defRPr sz="1082" b="1">
                <a:solidFill>
                  <a:schemeClr val="accent2"/>
                </a:solidFill>
              </a:defRPr>
            </a:lvl1pPr>
            <a:lvl2pPr marL="400371" indent="0">
              <a:buNone/>
              <a:defRPr sz="1752" b="1"/>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a:t>Edit Master text styles</a:t>
            </a:r>
          </a:p>
        </p:txBody>
      </p:sp>
      <p:sp>
        <p:nvSpPr>
          <p:cNvPr id="5" name="Text Placeholder 4">
            <a:extLst>
              <a:ext uri="{FF2B5EF4-FFF2-40B4-BE49-F238E27FC236}">
                <a16:creationId xmlns:a16="http://schemas.microsoft.com/office/drawing/2014/main" id="{68C6060D-2BF8-477D-8A61-A70693D84545}"/>
              </a:ext>
            </a:extLst>
          </p:cNvPr>
          <p:cNvSpPr>
            <a:spLocks noGrp="1"/>
          </p:cNvSpPr>
          <p:nvPr>
            <p:ph type="body" sz="quarter" idx="3"/>
          </p:nvPr>
        </p:nvSpPr>
        <p:spPr>
          <a:xfrm>
            <a:off x="3952718" y="2350240"/>
            <a:ext cx="3476383" cy="604202"/>
          </a:xfrm>
        </p:spPr>
        <p:txBody>
          <a:bodyPr anchor="t" anchorCtr="0">
            <a:normAutofit/>
          </a:bodyPr>
          <a:lstStyle>
            <a:lvl1pPr marL="0" indent="0">
              <a:buNone/>
              <a:defRPr sz="1082" b="1">
                <a:solidFill>
                  <a:schemeClr val="accent2"/>
                </a:solidFill>
              </a:defRPr>
            </a:lvl1pPr>
            <a:lvl2pPr marL="400371" indent="0">
              <a:buNone/>
              <a:defRPr sz="1752" b="1"/>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a:t>Edit Master text styles</a:t>
            </a:r>
          </a:p>
        </p:txBody>
      </p:sp>
      <p:sp>
        <p:nvSpPr>
          <p:cNvPr id="4" name="Content Placeholder 3">
            <a:extLst>
              <a:ext uri="{FF2B5EF4-FFF2-40B4-BE49-F238E27FC236}">
                <a16:creationId xmlns:a16="http://schemas.microsoft.com/office/drawing/2014/main" id="{DB6CE612-26B4-4377-B597-F3A2E55A09A7}"/>
              </a:ext>
            </a:extLst>
          </p:cNvPr>
          <p:cNvSpPr>
            <a:spLocks noGrp="1"/>
          </p:cNvSpPr>
          <p:nvPr>
            <p:ph sz="half" idx="2" hasCustomPrompt="1"/>
          </p:nvPr>
        </p:nvSpPr>
        <p:spPr>
          <a:xfrm>
            <a:off x="353291" y="3016472"/>
            <a:ext cx="3476383" cy="5409766"/>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Content Placeholder 5">
            <a:extLst>
              <a:ext uri="{FF2B5EF4-FFF2-40B4-BE49-F238E27FC236}">
                <a16:creationId xmlns:a16="http://schemas.microsoft.com/office/drawing/2014/main" id="{EA4D2224-11A5-41AC-BBE1-3D6EC5D1CB78}"/>
              </a:ext>
            </a:extLst>
          </p:cNvPr>
          <p:cNvSpPr>
            <a:spLocks noGrp="1"/>
          </p:cNvSpPr>
          <p:nvPr>
            <p:ph sz="quarter" idx="4" hasCustomPrompt="1"/>
          </p:nvPr>
        </p:nvSpPr>
        <p:spPr>
          <a:xfrm>
            <a:off x="3952718" y="3016472"/>
            <a:ext cx="3476383" cy="5409766"/>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4419294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Message with Content 1">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EEC572C2-DE8C-4759-9789-6B162E6D5EBC}"/>
              </a:ext>
            </a:extLst>
          </p:cNvPr>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33" name="Text Placeholder 2">
            <a:extLst>
              <a:ext uri="{FF2B5EF4-FFF2-40B4-BE49-F238E27FC236}">
                <a16:creationId xmlns:a16="http://schemas.microsoft.com/office/drawing/2014/main" id="{27B00157-7CAD-4EBF-A296-4DB6503B2BCF}"/>
              </a:ext>
            </a:extLst>
          </p:cNvPr>
          <p:cNvSpPr>
            <a:spLocks noGrp="1"/>
          </p:cNvSpPr>
          <p:nvPr>
            <p:ph type="body" idx="32"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7" name="Text Placeholder 2">
            <a:extLst>
              <a:ext uri="{FF2B5EF4-FFF2-40B4-BE49-F238E27FC236}">
                <a16:creationId xmlns:a16="http://schemas.microsoft.com/office/drawing/2014/main" id="{39FE8819-E836-4B8D-A031-364A4AB89F5D}"/>
              </a:ext>
            </a:extLst>
          </p:cNvPr>
          <p:cNvSpPr>
            <a:spLocks noGrp="1"/>
          </p:cNvSpPr>
          <p:nvPr>
            <p:ph type="body" idx="31" hasCustomPrompt="1"/>
          </p:nvPr>
        </p:nvSpPr>
        <p:spPr>
          <a:xfrm>
            <a:off x="353291" y="2337514"/>
            <a:ext cx="7065818" cy="1007144"/>
          </a:xfrm>
        </p:spPr>
        <p:txBody>
          <a:bodyPr anchor="t" anchorCtr="0">
            <a:noAutofit/>
          </a:bodyPr>
          <a:lstStyle>
            <a:lvl1pPr marL="0" indent="0">
              <a:spcBef>
                <a:spcPts val="0"/>
              </a:spcBef>
              <a:buNone/>
              <a:defRPr sz="1236" b="0">
                <a:solidFill>
                  <a:schemeClr val="accent2"/>
                </a:solidFill>
              </a:defRPr>
            </a:lvl1pPr>
            <a:lvl2pPr marL="400371" indent="0">
              <a:buNone/>
              <a:defRPr sz="1752" b="1"/>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Message</a:t>
            </a:r>
          </a:p>
        </p:txBody>
      </p:sp>
      <p:sp>
        <p:nvSpPr>
          <p:cNvPr id="8" name="Content Placeholder 3"/>
          <p:cNvSpPr>
            <a:spLocks noGrp="1"/>
          </p:cNvSpPr>
          <p:nvPr>
            <p:ph sz="quarter" idx="33"/>
          </p:nvPr>
        </p:nvSpPr>
        <p:spPr>
          <a:xfrm>
            <a:off x="353291" y="3352799"/>
            <a:ext cx="7065818" cy="5076534"/>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9"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366348584"/>
      </p:ext>
    </p:extLst>
  </p:cSld>
  <p:clrMapOvr>
    <a:masterClrMapping/>
  </p:clrMapOvr>
  <p:extLst>
    <p:ext uri="{DCECCB84-F9BA-43D5-87BE-67443E8EF086}">
      <p15:sldGuideLst xmlns:p15="http://schemas.microsoft.com/office/powerpoint/2012/main">
        <p15:guide id="2" orient="horz" pos="163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Message with Content 2">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US" dirty="0"/>
              <a:t>Click to Edit Master Title Style</a:t>
            </a:r>
          </a:p>
        </p:txBody>
      </p:sp>
      <p:sp>
        <p:nvSpPr>
          <p:cNvPr id="15"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7" name="Text Placeholder 2">
            <a:extLst>
              <a:ext uri="{FF2B5EF4-FFF2-40B4-BE49-F238E27FC236}">
                <a16:creationId xmlns:a16="http://schemas.microsoft.com/office/drawing/2014/main" id="{39FE8819-E836-4B8D-A031-364A4AB89F5D}"/>
              </a:ext>
            </a:extLst>
          </p:cNvPr>
          <p:cNvSpPr>
            <a:spLocks noGrp="1"/>
          </p:cNvSpPr>
          <p:nvPr>
            <p:ph type="body" idx="31" hasCustomPrompt="1"/>
          </p:nvPr>
        </p:nvSpPr>
        <p:spPr>
          <a:xfrm>
            <a:off x="353291" y="2337514"/>
            <a:ext cx="7065818" cy="1007144"/>
          </a:xfrm>
        </p:spPr>
        <p:txBody>
          <a:bodyPr anchor="t" anchorCtr="0">
            <a:noAutofit/>
          </a:bodyPr>
          <a:lstStyle>
            <a:lvl1pPr marL="0" indent="0">
              <a:spcBef>
                <a:spcPts val="0"/>
              </a:spcBef>
              <a:buNone/>
              <a:defRPr sz="1236" b="0">
                <a:solidFill>
                  <a:schemeClr val="accent2"/>
                </a:solidFill>
              </a:defRPr>
            </a:lvl1pPr>
            <a:lvl2pPr marL="400371" indent="0">
              <a:buNone/>
              <a:defRPr sz="1752" b="1"/>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Message</a:t>
            </a:r>
          </a:p>
        </p:txBody>
      </p:sp>
      <p:sp>
        <p:nvSpPr>
          <p:cNvPr id="4" name="Content Placeholder 3"/>
          <p:cNvSpPr>
            <a:spLocks noGrp="1"/>
          </p:cNvSpPr>
          <p:nvPr>
            <p:ph sz="quarter" idx="32"/>
          </p:nvPr>
        </p:nvSpPr>
        <p:spPr>
          <a:xfrm>
            <a:off x="353291" y="3352799"/>
            <a:ext cx="7065818" cy="5076534"/>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8"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051328366"/>
      </p:ext>
    </p:extLst>
  </p:cSld>
  <p:clrMapOvr>
    <a:masterClrMapping/>
  </p:clrMapOvr>
  <p:extLst>
    <p:ext uri="{DCECCB84-F9BA-43D5-87BE-67443E8EF086}">
      <p15:sldGuideLst xmlns:p15="http://schemas.microsoft.com/office/powerpoint/2012/main">
        <p15:guide id="2" orient="horz" pos="163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Message 2-Col 1">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A238B4F3-A8F8-4156-8F14-328FAD9B39E2}"/>
              </a:ext>
            </a:extLst>
          </p:cNvPr>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19" name="Text Placeholder 2">
            <a:extLst>
              <a:ext uri="{FF2B5EF4-FFF2-40B4-BE49-F238E27FC236}">
                <a16:creationId xmlns:a16="http://schemas.microsoft.com/office/drawing/2014/main" id="{27B00157-7CAD-4EBF-A296-4DB6503B2BCF}"/>
              </a:ext>
            </a:extLst>
          </p:cNvPr>
          <p:cNvSpPr>
            <a:spLocks noGrp="1"/>
          </p:cNvSpPr>
          <p:nvPr>
            <p:ph type="body" idx="34"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15" name="Text Placeholder 2">
            <a:extLst>
              <a:ext uri="{FF2B5EF4-FFF2-40B4-BE49-F238E27FC236}">
                <a16:creationId xmlns:a16="http://schemas.microsoft.com/office/drawing/2014/main" id="{6D14BE9B-7AE7-436A-8D4B-A4609A4074D5}"/>
              </a:ext>
            </a:extLst>
          </p:cNvPr>
          <p:cNvSpPr>
            <a:spLocks noGrp="1"/>
          </p:cNvSpPr>
          <p:nvPr>
            <p:ph type="body" idx="31" hasCustomPrompt="1"/>
          </p:nvPr>
        </p:nvSpPr>
        <p:spPr>
          <a:xfrm>
            <a:off x="353291" y="2337514"/>
            <a:ext cx="7065818" cy="1007144"/>
          </a:xfrm>
        </p:spPr>
        <p:txBody>
          <a:bodyPr anchor="t" anchorCtr="0">
            <a:noAutofit/>
          </a:bodyPr>
          <a:lstStyle>
            <a:lvl1pPr marL="0" indent="0">
              <a:spcBef>
                <a:spcPts val="0"/>
              </a:spcBef>
              <a:buNone/>
              <a:defRPr sz="1236" b="0">
                <a:solidFill>
                  <a:schemeClr val="accent2"/>
                </a:solidFill>
              </a:defRPr>
            </a:lvl1pPr>
            <a:lvl2pPr marL="400371" indent="0">
              <a:buNone/>
              <a:defRPr sz="1752" b="1"/>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Message</a:t>
            </a:r>
          </a:p>
        </p:txBody>
      </p:sp>
      <p:sp>
        <p:nvSpPr>
          <p:cNvPr id="16" name="Content Placeholder 2">
            <a:extLst>
              <a:ext uri="{FF2B5EF4-FFF2-40B4-BE49-F238E27FC236}">
                <a16:creationId xmlns:a16="http://schemas.microsoft.com/office/drawing/2014/main" id="{644267F4-7473-4977-8520-2AC67B664EA4}"/>
              </a:ext>
            </a:extLst>
          </p:cNvPr>
          <p:cNvSpPr>
            <a:spLocks noGrp="1"/>
          </p:cNvSpPr>
          <p:nvPr>
            <p:ph sz="quarter" idx="33" hasCustomPrompt="1"/>
          </p:nvPr>
        </p:nvSpPr>
        <p:spPr>
          <a:xfrm>
            <a:off x="353291" y="3352799"/>
            <a:ext cx="3475223" cy="5069434"/>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8" name="Content Placeholder 2">
            <a:extLst>
              <a:ext uri="{FF2B5EF4-FFF2-40B4-BE49-F238E27FC236}">
                <a16:creationId xmlns:a16="http://schemas.microsoft.com/office/drawing/2014/main" id="{644267F4-7473-4977-8520-2AC67B664EA4}"/>
              </a:ext>
            </a:extLst>
          </p:cNvPr>
          <p:cNvSpPr>
            <a:spLocks noGrp="1"/>
          </p:cNvSpPr>
          <p:nvPr>
            <p:ph sz="quarter" idx="37" hasCustomPrompt="1"/>
          </p:nvPr>
        </p:nvSpPr>
        <p:spPr>
          <a:xfrm>
            <a:off x="3943886" y="3352799"/>
            <a:ext cx="3475223" cy="5069434"/>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74267535"/>
      </p:ext>
    </p:extLst>
  </p:cSld>
  <p:clrMapOvr>
    <a:masterClrMapping/>
  </p:clrMapOvr>
  <p:extLst>
    <p:ext uri="{DCECCB84-F9BA-43D5-87BE-67443E8EF086}">
      <p15:sldGuideLst xmlns:p15="http://schemas.microsoft.com/office/powerpoint/2012/main">
        <p15:guide id="2" orient="horz" pos="163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457200" y="950976"/>
            <a:ext cx="3319272" cy="699516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ext Placeholder 11"/>
          <p:cNvSpPr>
            <a:spLocks noGrp="1"/>
          </p:cNvSpPr>
          <p:nvPr>
            <p:ph type="body" sz="quarter" idx="12"/>
          </p:nvPr>
        </p:nvSpPr>
        <p:spPr>
          <a:xfrm>
            <a:off x="3995928" y="978408"/>
            <a:ext cx="3319272" cy="182880"/>
          </a:xfrm>
          <a:solidFill>
            <a:schemeClr val="accent2"/>
          </a:solidFill>
        </p:spPr>
        <p:txBody>
          <a:bodyPr lIns="91440" rIns="91440" anchor="ctr" anchorCtr="0"/>
          <a:lstStyle>
            <a:lvl1pPr>
              <a:lnSpc>
                <a:spcPct val="100000"/>
              </a:lnSpc>
              <a:spcBef>
                <a:spcPct val="0"/>
              </a:spcBef>
              <a:defRPr sz="900" b="1">
                <a:solidFill>
                  <a:schemeClr val="bg1"/>
                </a:solidFill>
                <a:latin typeface="Arial Narrow" panose="020B0606020202030204" pitchFamily="34" charset="0"/>
              </a:defRPr>
            </a:lvl1pPr>
          </a:lstStyle>
          <a:p>
            <a:pPr lvl="0"/>
            <a:r>
              <a:rPr lang="en-US"/>
              <a:t>Click to edit Master text styles</a:t>
            </a:r>
          </a:p>
        </p:txBody>
      </p:sp>
      <p:sp>
        <p:nvSpPr>
          <p:cNvPr id="14" name="Content Placeholder 13"/>
          <p:cNvSpPr>
            <a:spLocks noGrp="1"/>
          </p:cNvSpPr>
          <p:nvPr>
            <p:ph sz="quarter" idx="13"/>
          </p:nvPr>
        </p:nvSpPr>
        <p:spPr>
          <a:xfrm>
            <a:off x="3995928" y="1225296"/>
            <a:ext cx="3319272" cy="219456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3" name="Text Placeholder 2"/>
          <p:cNvSpPr>
            <a:spLocks noGrp="1"/>
          </p:cNvSpPr>
          <p:nvPr>
            <p:ph type="body" sz="quarter" idx="21"/>
          </p:nvPr>
        </p:nvSpPr>
        <p:spPr>
          <a:xfrm>
            <a:off x="3995928" y="3497414"/>
            <a:ext cx="3319272" cy="182880"/>
          </a:xfrm>
          <a:solidFill>
            <a:schemeClr val="accent2"/>
          </a:solidFill>
        </p:spPr>
        <p:txBody>
          <a:bodyPr lIns="91440" rIns="91440" anchor="ctr"/>
          <a:lstStyle>
            <a:lvl1pPr>
              <a:lnSpc>
                <a:spcPct val="100000"/>
              </a:lnSpc>
              <a:spcBef>
                <a:spcPct val="0"/>
              </a:spcBef>
              <a:defRPr sz="900" b="1">
                <a:solidFill>
                  <a:schemeClr val="bg1"/>
                </a:solidFill>
                <a:latin typeface="Arial Narrow" panose="020B0606020202030204" pitchFamily="34" charset="0"/>
              </a:defRPr>
            </a:lvl1pPr>
            <a:lvl2pPr marL="0" indent="0">
              <a:lnSpc>
                <a:spcPct val="100000"/>
              </a:lnSpc>
              <a:spcBef>
                <a:spcPct val="0"/>
              </a:spcBef>
              <a:buNone/>
              <a:defRPr sz="900">
                <a:solidFill>
                  <a:schemeClr val="bg1"/>
                </a:solidFill>
                <a:latin typeface="Arial Narrow" panose="020B0606020202030204" pitchFamily="34" charset="0"/>
              </a:defRPr>
            </a:lvl2pPr>
            <a:lvl3pPr>
              <a:lnSpc>
                <a:spcPct val="100000"/>
              </a:lnSpc>
              <a:spcBef>
                <a:spcPct val="0"/>
              </a:spcBef>
              <a:defRPr sz="900">
                <a:solidFill>
                  <a:schemeClr val="bg1"/>
                </a:solidFill>
                <a:latin typeface="Arial Narrow" panose="020B0606020202030204" pitchFamily="34" charset="0"/>
              </a:defRPr>
            </a:lvl3pPr>
            <a:lvl4pPr>
              <a:lnSpc>
                <a:spcPct val="100000"/>
              </a:lnSpc>
              <a:spcBef>
                <a:spcPct val="0"/>
              </a:spcBef>
              <a:defRPr sz="900">
                <a:solidFill>
                  <a:schemeClr val="bg1"/>
                </a:solidFill>
                <a:latin typeface="Arial Narrow" panose="020B0606020202030204" pitchFamily="34" charset="0"/>
              </a:defRPr>
            </a:lvl4pPr>
            <a:lvl5pPr>
              <a:lnSpc>
                <a:spcPct val="100000"/>
              </a:lnSpc>
              <a:spcBef>
                <a:spcPct val="0"/>
              </a:spcBef>
              <a:defRPr sz="900">
                <a:solidFill>
                  <a:schemeClr val="bg1"/>
                </a:solidFill>
                <a:latin typeface="Arial Narrow" panose="020B0606020202030204" pitchFamily="34" charset="0"/>
              </a:defRPr>
            </a:lvl5pPr>
          </a:lstStyle>
          <a:p>
            <a:pPr lvl="0"/>
            <a:r>
              <a:rPr lang="en-US"/>
              <a:t>Click to edit Master text styles</a:t>
            </a:r>
          </a:p>
        </p:txBody>
      </p:sp>
      <p:sp>
        <p:nvSpPr>
          <p:cNvPr id="5" name="Content Placeholder 4"/>
          <p:cNvSpPr>
            <a:spLocks noGrp="1"/>
          </p:cNvSpPr>
          <p:nvPr>
            <p:ph sz="quarter" idx="22"/>
          </p:nvPr>
        </p:nvSpPr>
        <p:spPr>
          <a:xfrm>
            <a:off x="3995928" y="3745063"/>
            <a:ext cx="3319272" cy="274320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vl5pPr>
              <a:defRPr sz="900">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5" name="Text Placeholder 14"/>
          <p:cNvSpPr>
            <a:spLocks noGrp="1"/>
          </p:cNvSpPr>
          <p:nvPr>
            <p:ph type="body" sz="quarter" idx="25"/>
          </p:nvPr>
        </p:nvSpPr>
        <p:spPr>
          <a:xfrm>
            <a:off x="3995928" y="6542786"/>
            <a:ext cx="3319272" cy="914400"/>
          </a:xfrm>
        </p:spPr>
        <p:txBody>
          <a:bodyPr/>
          <a:lstStyle>
            <a:lvl1pPr>
              <a:lnSpc>
                <a:spcPct val="100000"/>
              </a:lnSpc>
              <a:spcBef>
                <a:spcPct val="0"/>
              </a:spcBef>
              <a:defRPr sz="800">
                <a:latin typeface="Arial Narrow" panose="020B0606020202030204" pitchFamily="34" charset="0"/>
              </a:defRPr>
            </a:lvl1pPr>
            <a:lvl2pPr>
              <a:lnSpc>
                <a:spcPct val="100000"/>
              </a:lnSpc>
              <a:spcBef>
                <a:spcPct val="0"/>
              </a:spcBef>
              <a:defRPr sz="800">
                <a:latin typeface="Arial Narrow" panose="020B0606020202030204" pitchFamily="34" charset="0"/>
              </a:defRPr>
            </a:lvl2pPr>
            <a:lvl3pPr>
              <a:lnSpc>
                <a:spcPct val="100000"/>
              </a:lnSpc>
              <a:spcBef>
                <a:spcPct val="0"/>
              </a:spcBef>
              <a:defRPr sz="800">
                <a:latin typeface="Arial Narrow" panose="020B0606020202030204" pitchFamily="34" charset="0"/>
              </a:defRPr>
            </a:lvl3pPr>
            <a:lvl4pPr>
              <a:lnSpc>
                <a:spcPct val="100000"/>
              </a:lnSpc>
              <a:spcBef>
                <a:spcPct val="0"/>
              </a:spcBef>
              <a:defRPr sz="800">
                <a:latin typeface="Arial Narrow" panose="020B0606020202030204" pitchFamily="34" charset="0"/>
              </a:defRPr>
            </a:lvl4pPr>
            <a:lvl5pPr>
              <a:lnSpc>
                <a:spcPct val="100000"/>
              </a:lnSpc>
              <a:spcBef>
                <a:spcPct val="0"/>
              </a:spcBef>
              <a:defRPr sz="800">
                <a:latin typeface="Arial Narrow" panose="020B0606020202030204" pitchFamily="34" charset="0"/>
              </a:defRPr>
            </a:lvl5pPr>
          </a:lstStyle>
          <a:p>
            <a:pPr lvl="0"/>
            <a:r>
              <a:rPr lang="en-US"/>
              <a:t>Click to edit Master text styles</a:t>
            </a:r>
          </a:p>
        </p:txBody>
      </p:sp>
    </p:spTree>
    <p:extLst>
      <p:ext uri="{BB962C8B-B14F-4D97-AF65-F5344CB8AC3E}">
        <p14:creationId xmlns:p14="http://schemas.microsoft.com/office/powerpoint/2010/main" val="3860672617"/>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Message 2-Col 2">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9C0978FD-533B-40E2-A829-1CAC8BD851CC}"/>
              </a:ext>
            </a:extLst>
          </p:cNvPr>
          <p:cNvSpPr>
            <a:spLocks noGrp="1"/>
          </p:cNvSpPr>
          <p:nvPr>
            <p:ph type="title" hasCustomPrompt="1"/>
          </p:nvPr>
        </p:nvSpPr>
        <p:spPr>
          <a:xfrm>
            <a:off x="353291" y="548939"/>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16"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7" name="Text Placeholder 2">
            <a:extLst>
              <a:ext uri="{FF2B5EF4-FFF2-40B4-BE49-F238E27FC236}">
                <a16:creationId xmlns:a16="http://schemas.microsoft.com/office/drawing/2014/main" id="{39FE8819-E836-4B8D-A031-364A4AB89F5D}"/>
              </a:ext>
            </a:extLst>
          </p:cNvPr>
          <p:cNvSpPr>
            <a:spLocks noGrp="1"/>
          </p:cNvSpPr>
          <p:nvPr>
            <p:ph type="body" idx="31" hasCustomPrompt="1"/>
          </p:nvPr>
        </p:nvSpPr>
        <p:spPr>
          <a:xfrm>
            <a:off x="353291" y="2337514"/>
            <a:ext cx="7065818" cy="1007144"/>
          </a:xfrm>
        </p:spPr>
        <p:txBody>
          <a:bodyPr anchor="t" anchorCtr="0">
            <a:noAutofit/>
          </a:bodyPr>
          <a:lstStyle>
            <a:lvl1pPr marL="0" indent="0">
              <a:spcBef>
                <a:spcPts val="0"/>
              </a:spcBef>
              <a:buNone/>
              <a:defRPr sz="1236" b="0">
                <a:solidFill>
                  <a:schemeClr val="accent2"/>
                </a:solidFill>
              </a:defRPr>
            </a:lvl1pPr>
            <a:lvl2pPr marL="400371" indent="0">
              <a:buNone/>
              <a:defRPr sz="1752" b="1"/>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Message</a:t>
            </a:r>
          </a:p>
        </p:txBody>
      </p:sp>
      <p:sp>
        <p:nvSpPr>
          <p:cNvPr id="8" name="Content Placeholder 2"/>
          <p:cNvSpPr>
            <a:spLocks noGrp="1"/>
          </p:cNvSpPr>
          <p:nvPr>
            <p:ph sz="quarter" idx="33" hasCustomPrompt="1"/>
          </p:nvPr>
        </p:nvSpPr>
        <p:spPr>
          <a:xfrm>
            <a:off x="353291" y="3352799"/>
            <a:ext cx="3475223" cy="5069434"/>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0" name="Content Placeholder 2"/>
          <p:cNvSpPr>
            <a:spLocks noGrp="1"/>
          </p:cNvSpPr>
          <p:nvPr>
            <p:ph sz="quarter" idx="36" hasCustomPrompt="1"/>
          </p:nvPr>
        </p:nvSpPr>
        <p:spPr>
          <a:xfrm>
            <a:off x="3943886" y="3352799"/>
            <a:ext cx="3475223" cy="5069434"/>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56661303"/>
      </p:ext>
    </p:extLst>
  </p:cSld>
  <p:clrMapOvr>
    <a:masterClrMapping/>
  </p:clrMapOvr>
  <p:extLst>
    <p:ext uri="{DCECCB84-F9BA-43D5-87BE-67443E8EF086}">
      <p15:sldGuideLst xmlns:p15="http://schemas.microsoft.com/office/powerpoint/2012/main">
        <p15:guide id="2" orient="horz" pos="163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Only 1">
    <p:spTree>
      <p:nvGrpSpPr>
        <p:cNvPr id="1" name=""/>
        <p:cNvGrpSpPr/>
        <p:nvPr/>
      </p:nvGrpSpPr>
      <p:grpSpPr>
        <a:xfrm>
          <a:off x="0" y="0"/>
          <a:ext cx="0" cy="0"/>
          <a:chOff x="0" y="0"/>
          <a:chExt cx="0" cy="0"/>
        </a:xfrm>
      </p:grpSpPr>
      <p:sp>
        <p:nvSpPr>
          <p:cNvPr id="9" name="Title 3">
            <a:extLst>
              <a:ext uri="{FF2B5EF4-FFF2-40B4-BE49-F238E27FC236}">
                <a16:creationId xmlns:a16="http://schemas.microsoft.com/office/drawing/2014/main" id="{D13D23B2-DF56-4132-9A60-D84D3D626CAA}"/>
              </a:ext>
            </a:extLst>
          </p:cNvPr>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11"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5"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6977109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Only 2">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FB5249B-FA91-46E0-AABE-18AAD1911EF1}"/>
              </a:ext>
            </a:extLst>
          </p:cNvPr>
          <p:cNvSpPr>
            <a:spLocks noGrp="1"/>
          </p:cNvSpPr>
          <p:nvPr>
            <p:ph type="title" hasCustomPrompt="1"/>
          </p:nvPr>
        </p:nvSpPr>
        <p:spPr>
          <a:xfrm>
            <a:off x="353291" y="548939"/>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12"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5"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8048596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1014990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Info Slide 1_1">
    <p:spTree>
      <p:nvGrpSpPr>
        <p:cNvPr id="1" name=""/>
        <p:cNvGrpSpPr/>
        <p:nvPr/>
      </p:nvGrpSpPr>
      <p:grpSpPr>
        <a:xfrm>
          <a:off x="0" y="0"/>
          <a:ext cx="0" cy="0"/>
          <a:chOff x="0" y="0"/>
          <a:chExt cx="0" cy="0"/>
        </a:xfrm>
      </p:grpSpPr>
      <p:sp>
        <p:nvSpPr>
          <p:cNvPr id="8" name="Title 3">
            <a:extLst>
              <a:ext uri="{FF2B5EF4-FFF2-40B4-BE49-F238E27FC236}">
                <a16:creationId xmlns:a16="http://schemas.microsoft.com/office/drawing/2014/main" id="{A89A5885-FCD5-AD43-A855-ED194A979D7E}"/>
              </a:ext>
            </a:extLst>
          </p:cNvPr>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12"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3" name="Content Placeholder 2"/>
          <p:cNvSpPr>
            <a:spLocks noGrp="1"/>
          </p:cNvSpPr>
          <p:nvPr>
            <p:ph sz="quarter" idx="68"/>
          </p:nvPr>
        </p:nvSpPr>
        <p:spPr>
          <a:xfrm>
            <a:off x="353291" y="2360373"/>
            <a:ext cx="3596501" cy="6058707"/>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6"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2821116170"/>
      </p:ext>
    </p:extLst>
  </p:cSld>
  <p:clrMapOvr>
    <a:masterClrMapping/>
  </p:clrMapOvr>
  <p:extLst>
    <p:ext uri="{DCECCB84-F9BA-43D5-87BE-67443E8EF086}">
      <p15:sldGuideLst xmlns:p15="http://schemas.microsoft.com/office/powerpoint/2012/main">
        <p15:guide id="2" orient="horz" pos="1632">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Info Slide 1_2">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a:t>
            </a:r>
            <a:br>
              <a:rPr lang="en-US" dirty="0"/>
            </a:br>
            <a:r>
              <a:rPr lang="en-US" dirty="0"/>
              <a:t>Master Title Style</a:t>
            </a:r>
          </a:p>
        </p:txBody>
      </p:sp>
      <p:sp>
        <p:nvSpPr>
          <p:cNvPr id="14"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7" name="Content Placeholder 2"/>
          <p:cNvSpPr>
            <a:spLocks noGrp="1"/>
          </p:cNvSpPr>
          <p:nvPr>
            <p:ph sz="quarter" idx="68"/>
          </p:nvPr>
        </p:nvSpPr>
        <p:spPr>
          <a:xfrm>
            <a:off x="353291" y="2360373"/>
            <a:ext cx="3596501" cy="6058707"/>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6"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920428581"/>
      </p:ext>
    </p:extLst>
  </p:cSld>
  <p:clrMapOvr>
    <a:masterClrMapping/>
  </p:clrMapOvr>
  <p:extLst>
    <p:ext uri="{DCECCB84-F9BA-43D5-87BE-67443E8EF086}">
      <p15:sldGuideLst xmlns:p15="http://schemas.microsoft.com/office/powerpoint/2012/main">
        <p15:guide id="2" orient="horz" pos="163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Info Slide 2_1">
    <p:spTree>
      <p:nvGrpSpPr>
        <p:cNvPr id="1" name=""/>
        <p:cNvGrpSpPr/>
        <p:nvPr/>
      </p:nvGrpSpPr>
      <p:grpSpPr>
        <a:xfrm>
          <a:off x="0" y="0"/>
          <a:ext cx="0" cy="0"/>
          <a:chOff x="0" y="0"/>
          <a:chExt cx="0" cy="0"/>
        </a:xfrm>
      </p:grpSpPr>
      <p:sp>
        <p:nvSpPr>
          <p:cNvPr id="19" name="Title 3">
            <a:extLst>
              <a:ext uri="{FF2B5EF4-FFF2-40B4-BE49-F238E27FC236}">
                <a16:creationId xmlns:a16="http://schemas.microsoft.com/office/drawing/2014/main" id="{DF5A1FE5-0460-8D47-B31C-F9CB619BA5DC}"/>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24"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22">
            <a:extLst>
              <a:ext uri="{FF2B5EF4-FFF2-40B4-BE49-F238E27FC236}">
                <a16:creationId xmlns:a16="http://schemas.microsoft.com/office/drawing/2014/main" id="{481A9BC0-5EBF-F049-A114-6E8BC317B60F}"/>
              </a:ext>
            </a:extLst>
          </p:cNvPr>
          <p:cNvSpPr>
            <a:spLocks noGrp="1"/>
          </p:cNvSpPr>
          <p:nvPr>
            <p:ph type="body" sz="quarter" idx="27" hasCustomPrompt="1"/>
          </p:nvPr>
        </p:nvSpPr>
        <p:spPr>
          <a:xfrm>
            <a:off x="353291" y="2414016"/>
            <a:ext cx="3493447"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 name="Content Placeholder 2"/>
          <p:cNvSpPr>
            <a:spLocks noGrp="1"/>
          </p:cNvSpPr>
          <p:nvPr>
            <p:ph sz="quarter" idx="60"/>
          </p:nvPr>
        </p:nvSpPr>
        <p:spPr>
          <a:xfrm>
            <a:off x="353291" y="2856392"/>
            <a:ext cx="3490514" cy="4804365"/>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cxnSp>
        <p:nvCxnSpPr>
          <p:cNvPr id="16" name="Straight Connector 15">
            <a:extLst>
              <a:ext uri="{FF2B5EF4-FFF2-40B4-BE49-F238E27FC236}">
                <a16:creationId xmlns:a16="http://schemas.microsoft.com/office/drawing/2014/main" id="{6BB0F561-93A6-E74A-AF14-BA82FA3B712A}"/>
              </a:ext>
            </a:extLst>
          </p:cNvPr>
          <p:cNvCxnSpPr>
            <a:cxnSpLocks/>
          </p:cNvCxnSpPr>
          <p:nvPr/>
        </p:nvCxnSpPr>
        <p:spPr>
          <a:xfrm>
            <a:off x="353291"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892739989"/>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Info Slide 2_2">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0FF7B629-1A8B-412A-83EC-7E0BB3813799}"/>
              </a:ext>
            </a:extLst>
          </p:cNvPr>
          <p:cNvSpPr>
            <a:spLocks noGrp="1"/>
          </p:cNvSpPr>
          <p:nvPr>
            <p:ph type="title" hasCustomPrompt="1"/>
          </p:nvPr>
        </p:nvSpPr>
        <p:spPr>
          <a:xfrm>
            <a:off x="353291" y="548939"/>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24"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5" name="Text Placeholder 22">
            <a:extLst>
              <a:ext uri="{FF2B5EF4-FFF2-40B4-BE49-F238E27FC236}">
                <a16:creationId xmlns:a16="http://schemas.microsoft.com/office/drawing/2014/main" id="{7DEBFFB4-0FAD-491C-A026-6A122F49314C}"/>
              </a:ext>
            </a:extLst>
          </p:cNvPr>
          <p:cNvSpPr>
            <a:spLocks noGrp="1"/>
          </p:cNvSpPr>
          <p:nvPr>
            <p:ph type="body" sz="quarter" idx="27" hasCustomPrompt="1"/>
          </p:nvPr>
        </p:nvSpPr>
        <p:spPr>
          <a:xfrm>
            <a:off x="353291" y="2414016"/>
            <a:ext cx="3493447"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cxnSp>
        <p:nvCxnSpPr>
          <p:cNvPr id="33" name="Straight Connector 32">
            <a:extLst>
              <a:ext uri="{FF2B5EF4-FFF2-40B4-BE49-F238E27FC236}">
                <a16:creationId xmlns:a16="http://schemas.microsoft.com/office/drawing/2014/main" id="{61D1C4CC-BF7D-47E5-A232-E3340CCCA621}"/>
              </a:ext>
            </a:extLst>
          </p:cNvPr>
          <p:cNvCxnSpPr>
            <a:cxnSpLocks/>
          </p:cNvCxnSpPr>
          <p:nvPr/>
        </p:nvCxnSpPr>
        <p:spPr>
          <a:xfrm>
            <a:off x="353291"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Content Placeholder 2"/>
          <p:cNvSpPr>
            <a:spLocks noGrp="1"/>
          </p:cNvSpPr>
          <p:nvPr>
            <p:ph sz="quarter" idx="60"/>
          </p:nvPr>
        </p:nvSpPr>
        <p:spPr>
          <a:xfrm>
            <a:off x="353291" y="2856393"/>
            <a:ext cx="3490514" cy="4799296"/>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8"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2898746520"/>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nfo Slide 3_1">
    <p:spTree>
      <p:nvGrpSpPr>
        <p:cNvPr id="1" name=""/>
        <p:cNvGrpSpPr/>
        <p:nvPr/>
      </p:nvGrpSpPr>
      <p:grpSpPr>
        <a:xfrm>
          <a:off x="0" y="0"/>
          <a:ext cx="0" cy="0"/>
          <a:chOff x="0" y="0"/>
          <a:chExt cx="0" cy="0"/>
        </a:xfrm>
      </p:grpSpPr>
      <p:sp>
        <p:nvSpPr>
          <p:cNvPr id="19" name="Title 3">
            <a:extLst>
              <a:ext uri="{FF2B5EF4-FFF2-40B4-BE49-F238E27FC236}">
                <a16:creationId xmlns:a16="http://schemas.microsoft.com/office/drawing/2014/main" id="{DF5A1FE5-0460-8D47-B31C-F9CB619BA5DC}"/>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24"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22">
            <a:extLst>
              <a:ext uri="{FF2B5EF4-FFF2-40B4-BE49-F238E27FC236}">
                <a16:creationId xmlns:a16="http://schemas.microsoft.com/office/drawing/2014/main" id="{481A9BC0-5EBF-F049-A114-6E8BC317B60F}"/>
              </a:ext>
            </a:extLst>
          </p:cNvPr>
          <p:cNvSpPr>
            <a:spLocks noGrp="1"/>
          </p:cNvSpPr>
          <p:nvPr>
            <p:ph type="body" sz="quarter" idx="27" hasCustomPrompt="1"/>
          </p:nvPr>
        </p:nvSpPr>
        <p:spPr>
          <a:xfrm>
            <a:off x="353291" y="2414016"/>
            <a:ext cx="3476383"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1" name="Text Placeholder 22">
            <a:extLst>
              <a:ext uri="{FF2B5EF4-FFF2-40B4-BE49-F238E27FC236}">
                <a16:creationId xmlns:a16="http://schemas.microsoft.com/office/drawing/2014/main" id="{5DEDEEF8-1578-E640-9305-A83466DCD175}"/>
              </a:ext>
            </a:extLst>
          </p:cNvPr>
          <p:cNvSpPr>
            <a:spLocks noGrp="1"/>
          </p:cNvSpPr>
          <p:nvPr>
            <p:ph type="body" sz="quarter" idx="36" hasCustomPrompt="1"/>
          </p:nvPr>
        </p:nvSpPr>
        <p:spPr>
          <a:xfrm>
            <a:off x="3942726" y="2414016"/>
            <a:ext cx="3476383"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cxnSp>
        <p:nvCxnSpPr>
          <p:cNvPr id="16" name="Straight Connector 15">
            <a:extLst>
              <a:ext uri="{FF2B5EF4-FFF2-40B4-BE49-F238E27FC236}">
                <a16:creationId xmlns:a16="http://schemas.microsoft.com/office/drawing/2014/main" id="{6BB0F561-93A6-E74A-AF14-BA82FA3B712A}"/>
              </a:ext>
            </a:extLst>
          </p:cNvPr>
          <p:cNvCxnSpPr>
            <a:cxnSpLocks/>
          </p:cNvCxnSpPr>
          <p:nvPr/>
        </p:nvCxnSpPr>
        <p:spPr>
          <a:xfrm>
            <a:off x="353291"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5A5AEB9-0B74-4046-A12A-98536C351C5E}"/>
              </a:ext>
            </a:extLst>
          </p:cNvPr>
          <p:cNvCxnSpPr>
            <a:cxnSpLocks/>
          </p:cNvCxnSpPr>
          <p:nvPr/>
        </p:nvCxnSpPr>
        <p:spPr>
          <a:xfrm>
            <a:off x="3942726"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quarter" idx="60"/>
          </p:nvPr>
        </p:nvSpPr>
        <p:spPr>
          <a:xfrm>
            <a:off x="353291" y="2856392"/>
            <a:ext cx="3476383" cy="4804365"/>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61"/>
          </p:nvPr>
        </p:nvSpPr>
        <p:spPr>
          <a:xfrm>
            <a:off x="3942726" y="2856392"/>
            <a:ext cx="3476383" cy="4804365"/>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11"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766553893"/>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Info Slide 3_2">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0FF7B629-1A8B-412A-83EC-7E0BB3813799}"/>
              </a:ext>
            </a:extLst>
          </p:cNvPr>
          <p:cNvSpPr>
            <a:spLocks noGrp="1"/>
          </p:cNvSpPr>
          <p:nvPr>
            <p:ph type="title" hasCustomPrompt="1"/>
          </p:nvPr>
        </p:nvSpPr>
        <p:spPr>
          <a:xfrm>
            <a:off x="353291" y="548939"/>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24"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5" name="Text Placeholder 22">
            <a:extLst>
              <a:ext uri="{FF2B5EF4-FFF2-40B4-BE49-F238E27FC236}">
                <a16:creationId xmlns:a16="http://schemas.microsoft.com/office/drawing/2014/main" id="{7DEBFFB4-0FAD-491C-A026-6A122F49314C}"/>
              </a:ext>
            </a:extLst>
          </p:cNvPr>
          <p:cNvSpPr>
            <a:spLocks noGrp="1"/>
          </p:cNvSpPr>
          <p:nvPr>
            <p:ph type="body" sz="quarter" idx="27" hasCustomPrompt="1"/>
          </p:nvPr>
        </p:nvSpPr>
        <p:spPr>
          <a:xfrm>
            <a:off x="353291" y="2414016"/>
            <a:ext cx="3476383"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6" name="Text Placeholder 22">
            <a:extLst>
              <a:ext uri="{FF2B5EF4-FFF2-40B4-BE49-F238E27FC236}">
                <a16:creationId xmlns:a16="http://schemas.microsoft.com/office/drawing/2014/main" id="{8898174F-54A7-4206-825D-921330A6EF79}"/>
              </a:ext>
            </a:extLst>
          </p:cNvPr>
          <p:cNvSpPr>
            <a:spLocks noGrp="1"/>
          </p:cNvSpPr>
          <p:nvPr>
            <p:ph type="body" sz="quarter" idx="36" hasCustomPrompt="1"/>
          </p:nvPr>
        </p:nvSpPr>
        <p:spPr>
          <a:xfrm>
            <a:off x="3942726" y="2414016"/>
            <a:ext cx="3476383"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8" name="Content Placeholder 2"/>
          <p:cNvSpPr>
            <a:spLocks noGrp="1"/>
          </p:cNvSpPr>
          <p:nvPr>
            <p:ph sz="quarter" idx="60"/>
          </p:nvPr>
        </p:nvSpPr>
        <p:spPr>
          <a:xfrm>
            <a:off x="353291" y="2856393"/>
            <a:ext cx="3476383" cy="4799296"/>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31" name="Content Placeholder 5"/>
          <p:cNvSpPr>
            <a:spLocks noGrp="1"/>
          </p:cNvSpPr>
          <p:nvPr>
            <p:ph sz="quarter" idx="61"/>
          </p:nvPr>
        </p:nvSpPr>
        <p:spPr>
          <a:xfrm>
            <a:off x="3942726" y="2856393"/>
            <a:ext cx="3476383" cy="4799296"/>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cxnSp>
        <p:nvCxnSpPr>
          <p:cNvPr id="33" name="Straight Connector 32">
            <a:extLst>
              <a:ext uri="{FF2B5EF4-FFF2-40B4-BE49-F238E27FC236}">
                <a16:creationId xmlns:a16="http://schemas.microsoft.com/office/drawing/2014/main" id="{61D1C4CC-BF7D-47E5-A232-E3340CCCA621}"/>
              </a:ext>
            </a:extLst>
          </p:cNvPr>
          <p:cNvCxnSpPr>
            <a:cxnSpLocks/>
          </p:cNvCxnSpPr>
          <p:nvPr/>
        </p:nvCxnSpPr>
        <p:spPr>
          <a:xfrm>
            <a:off x="353291"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C8560E0-A457-4B7F-A5C6-263E20D72F49}"/>
              </a:ext>
            </a:extLst>
          </p:cNvPr>
          <p:cNvCxnSpPr>
            <a:cxnSpLocks/>
          </p:cNvCxnSpPr>
          <p:nvPr/>
        </p:nvCxnSpPr>
        <p:spPr>
          <a:xfrm>
            <a:off x="3942726"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248211116"/>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Table Inside Page">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457200" y="950976"/>
            <a:ext cx="3319272" cy="699516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ext Placeholder 11"/>
          <p:cNvSpPr>
            <a:spLocks noGrp="1"/>
          </p:cNvSpPr>
          <p:nvPr>
            <p:ph type="body" sz="quarter" idx="12"/>
          </p:nvPr>
        </p:nvSpPr>
        <p:spPr>
          <a:xfrm>
            <a:off x="3995928" y="978408"/>
            <a:ext cx="3319272" cy="182880"/>
          </a:xfrm>
          <a:solidFill>
            <a:schemeClr val="accent2"/>
          </a:solidFill>
        </p:spPr>
        <p:txBody>
          <a:bodyPr lIns="91440" rIns="91440" anchor="ctr" anchorCtr="0"/>
          <a:lstStyle>
            <a:lvl1pPr>
              <a:lnSpc>
                <a:spcPct val="100000"/>
              </a:lnSpc>
              <a:spcBef>
                <a:spcPct val="0"/>
              </a:spcBef>
              <a:defRPr sz="900" b="1">
                <a:solidFill>
                  <a:schemeClr val="bg1"/>
                </a:solidFill>
                <a:latin typeface="Arial Narrow" panose="020B0606020202030204" pitchFamily="34" charset="0"/>
              </a:defRPr>
            </a:lvl1pPr>
          </a:lstStyle>
          <a:p>
            <a:pPr lvl="0"/>
            <a:r>
              <a:rPr lang="en-US"/>
              <a:t>Click to edit Master text styles</a:t>
            </a:r>
          </a:p>
        </p:txBody>
      </p:sp>
      <p:sp>
        <p:nvSpPr>
          <p:cNvPr id="14" name="Content Placeholder 13"/>
          <p:cNvSpPr>
            <a:spLocks noGrp="1"/>
          </p:cNvSpPr>
          <p:nvPr>
            <p:ph sz="quarter" idx="13"/>
          </p:nvPr>
        </p:nvSpPr>
        <p:spPr>
          <a:xfrm>
            <a:off x="3995928" y="1225296"/>
            <a:ext cx="3319272" cy="219456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6" name="Text Placeholder 15"/>
          <p:cNvSpPr>
            <a:spLocks noGrp="1"/>
          </p:cNvSpPr>
          <p:nvPr>
            <p:ph type="body" sz="quarter" idx="14"/>
          </p:nvPr>
        </p:nvSpPr>
        <p:spPr>
          <a:xfrm>
            <a:off x="3995928" y="5677520"/>
            <a:ext cx="3319272" cy="1554480"/>
          </a:xfrm>
        </p:spPr>
        <p:txBody>
          <a:bodyPr/>
          <a:lstStyle>
            <a:lvl1pPr>
              <a:lnSpc>
                <a:spcPct val="100000"/>
              </a:lnSpc>
              <a:spcBef>
                <a:spcPct val="0"/>
              </a:spcBef>
              <a:defRPr sz="800" b="0">
                <a:latin typeface="Arial Narrow" panose="020B0606020202030204" pitchFamily="34" charset="0"/>
              </a:defRPr>
            </a:lvl1pPr>
          </a:lstStyle>
          <a:p>
            <a:pPr lvl="0"/>
            <a:r>
              <a:rPr lang="en-US"/>
              <a:t>Click to edit Master text styles</a:t>
            </a:r>
          </a:p>
        </p:txBody>
      </p:sp>
      <p:sp>
        <p:nvSpPr>
          <p:cNvPr id="3" name="Content Placeholder 2"/>
          <p:cNvSpPr>
            <a:spLocks noGrp="1"/>
          </p:cNvSpPr>
          <p:nvPr>
            <p:ph sz="quarter" idx="15"/>
          </p:nvPr>
        </p:nvSpPr>
        <p:spPr>
          <a:xfrm>
            <a:off x="3995928" y="3479278"/>
            <a:ext cx="3319272" cy="219456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 Placeholder 5"/>
          <p:cNvSpPr>
            <a:spLocks noGrp="1"/>
          </p:cNvSpPr>
          <p:nvPr>
            <p:ph type="body" sz="quarter" idx="11"/>
          </p:nvPr>
        </p:nvSpPr>
        <p:spPr>
          <a:xfrm>
            <a:off x="457200" y="9083040"/>
            <a:ext cx="6858000" cy="362712"/>
          </a:xfrm>
        </p:spPr>
        <p:txBody>
          <a:bodyPr anchor="b"/>
          <a:lstStyle>
            <a:lvl1pPr>
              <a:lnSpc>
                <a:spcPct val="100000"/>
              </a:lnSpc>
              <a:spcBef>
                <a:spcPts val="300"/>
              </a:spcBef>
              <a:defRPr sz="800">
                <a:latin typeface="Arial Narrow" panose="020B0606020202030204" pitchFamily="34" charset="0"/>
              </a:defRPr>
            </a:lvl1pPr>
            <a:lvl2pPr marL="0" indent="0">
              <a:buNone/>
              <a:defRPr sz="800">
                <a:latin typeface="Arial Narrow" panose="020B0606020202030204" pitchFamily="34" charset="0"/>
              </a:defRPr>
            </a:lvl2pPr>
            <a:lvl3pPr>
              <a:defRPr sz="800">
                <a:latin typeface="Arial Narrow" panose="020B0606020202030204" pitchFamily="34" charset="0"/>
              </a:defRPr>
            </a:lvl3pPr>
            <a:lvl4pPr>
              <a:defRPr sz="800">
                <a:latin typeface="Arial Narrow" panose="020B0606020202030204" pitchFamily="34" charset="0"/>
              </a:defRPr>
            </a:lvl4pPr>
            <a:lvl5pPr>
              <a:defRPr sz="800">
                <a:latin typeface="Arial Narrow" panose="020B0606020202030204" pitchFamily="34" charset="0"/>
              </a:defRPr>
            </a:lvl5pPr>
          </a:lstStyle>
          <a:p>
            <a:pPr lvl="0"/>
            <a:r>
              <a:rPr lang="en-US"/>
              <a:t>Click to edit Master text styles</a:t>
            </a:r>
          </a:p>
        </p:txBody>
      </p:sp>
    </p:spTree>
    <p:extLst>
      <p:ext uri="{BB962C8B-B14F-4D97-AF65-F5344CB8AC3E}">
        <p14:creationId xmlns:p14="http://schemas.microsoft.com/office/powerpoint/2010/main" val="1402868309"/>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Info Slide 4_1">
    <p:spTree>
      <p:nvGrpSpPr>
        <p:cNvPr id="1" name=""/>
        <p:cNvGrpSpPr/>
        <p:nvPr/>
      </p:nvGrpSpPr>
      <p:grpSpPr>
        <a:xfrm>
          <a:off x="0" y="0"/>
          <a:ext cx="0" cy="0"/>
          <a:chOff x="0" y="0"/>
          <a:chExt cx="0" cy="0"/>
        </a:xfrm>
      </p:grpSpPr>
      <p:sp>
        <p:nvSpPr>
          <p:cNvPr id="23" name="Title 3">
            <a:extLst>
              <a:ext uri="{FF2B5EF4-FFF2-40B4-BE49-F238E27FC236}">
                <a16:creationId xmlns:a16="http://schemas.microsoft.com/office/drawing/2014/main" id="{FDE6191D-1B6E-4D3B-BC50-77779758E22D}"/>
              </a:ext>
            </a:extLst>
          </p:cNvPr>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17"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4">
            <a:extLst>
              <a:ext uri="{FF2B5EF4-FFF2-40B4-BE49-F238E27FC236}">
                <a16:creationId xmlns:a16="http://schemas.microsoft.com/office/drawing/2014/main" id="{40A56EF6-22BE-4391-BC07-ED36891089D1}"/>
              </a:ext>
            </a:extLst>
          </p:cNvPr>
          <p:cNvSpPr>
            <a:spLocks noGrp="1"/>
          </p:cNvSpPr>
          <p:nvPr>
            <p:ph type="body" sz="quarter" idx="30" hasCustomPrompt="1"/>
          </p:nvPr>
        </p:nvSpPr>
        <p:spPr>
          <a:xfrm>
            <a:off x="353291" y="2414017"/>
            <a:ext cx="1646336" cy="334040"/>
          </a:xfrm>
          <a:prstGeom prst="rect">
            <a:avLst/>
          </a:prstGeom>
        </p:spPr>
        <p:txBody>
          <a:bodyPr tIns="0" bIns="73152">
            <a:noAutofit/>
          </a:bodyPr>
          <a:lstStyle>
            <a:lvl1pPr marL="0" indent="0">
              <a:spcBef>
                <a:spcPts val="0"/>
              </a:spcBef>
              <a:buNone/>
              <a:defRPr sz="773" b="1" i="0" cap="all" baseline="0">
                <a:solidFill>
                  <a:schemeClr val="tx1"/>
                </a:solidFill>
                <a:latin typeface="+mn-lt"/>
                <a:cs typeface="Arial" panose="020B0604020202020204" pitchFamily="34" charset="0"/>
              </a:defRPr>
            </a:lvl1pPr>
          </a:lstStyle>
          <a:p>
            <a:pPr lvl="0"/>
            <a:r>
              <a:rPr lang="en-US" dirty="0"/>
              <a:t>BODY HEADLINE</a:t>
            </a:r>
          </a:p>
        </p:txBody>
      </p:sp>
      <p:sp>
        <p:nvSpPr>
          <p:cNvPr id="3" name="Content Placeholder 2"/>
          <p:cNvSpPr>
            <a:spLocks noGrp="1"/>
          </p:cNvSpPr>
          <p:nvPr>
            <p:ph sz="quarter" idx="52"/>
          </p:nvPr>
        </p:nvSpPr>
        <p:spPr>
          <a:xfrm>
            <a:off x="353291" y="2880793"/>
            <a:ext cx="1646336" cy="5171201"/>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21" name="Text Placeholder 4">
            <a:extLst>
              <a:ext uri="{FF2B5EF4-FFF2-40B4-BE49-F238E27FC236}">
                <a16:creationId xmlns:a16="http://schemas.microsoft.com/office/drawing/2014/main" id="{85969273-5BA9-41DC-9FA6-C08594642702}"/>
              </a:ext>
            </a:extLst>
          </p:cNvPr>
          <p:cNvSpPr>
            <a:spLocks noGrp="1"/>
          </p:cNvSpPr>
          <p:nvPr>
            <p:ph type="body" sz="quarter" idx="32" hasCustomPrompt="1"/>
          </p:nvPr>
        </p:nvSpPr>
        <p:spPr>
          <a:xfrm>
            <a:off x="2159785" y="2414017"/>
            <a:ext cx="1646336" cy="334040"/>
          </a:xfrm>
          <a:prstGeom prst="rect">
            <a:avLst/>
          </a:prstGeom>
        </p:spPr>
        <p:txBody>
          <a:bodyPr tIns="0" bIns="73152">
            <a:noAutofit/>
          </a:bodyPr>
          <a:lstStyle>
            <a:lvl1pPr marL="0" indent="0">
              <a:spcBef>
                <a:spcPts val="0"/>
              </a:spcBef>
              <a:buNone/>
              <a:defRPr sz="773" b="1" i="0" cap="all" baseline="0">
                <a:solidFill>
                  <a:schemeClr val="tx1"/>
                </a:solidFill>
                <a:latin typeface="+mn-lt"/>
                <a:cs typeface="Arial" panose="020B0604020202020204" pitchFamily="34" charset="0"/>
              </a:defRPr>
            </a:lvl1pPr>
          </a:lstStyle>
          <a:p>
            <a:pPr lvl="0"/>
            <a:r>
              <a:rPr lang="en-US" dirty="0"/>
              <a:t>BODY HEADLINE</a:t>
            </a:r>
          </a:p>
        </p:txBody>
      </p:sp>
      <p:sp>
        <p:nvSpPr>
          <p:cNvPr id="18" name="Content Placeholder 2"/>
          <p:cNvSpPr>
            <a:spLocks noGrp="1"/>
          </p:cNvSpPr>
          <p:nvPr>
            <p:ph sz="quarter" idx="53"/>
          </p:nvPr>
        </p:nvSpPr>
        <p:spPr>
          <a:xfrm>
            <a:off x="2159785" y="2880793"/>
            <a:ext cx="1646336" cy="5171201"/>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22" name="Text Placeholder 4">
            <a:extLst>
              <a:ext uri="{FF2B5EF4-FFF2-40B4-BE49-F238E27FC236}">
                <a16:creationId xmlns:a16="http://schemas.microsoft.com/office/drawing/2014/main" id="{D8294106-0DCB-47D8-93DA-0433E06E0560}"/>
              </a:ext>
            </a:extLst>
          </p:cNvPr>
          <p:cNvSpPr>
            <a:spLocks noGrp="1"/>
          </p:cNvSpPr>
          <p:nvPr>
            <p:ph type="body" sz="quarter" idx="34" hasCustomPrompt="1"/>
          </p:nvPr>
        </p:nvSpPr>
        <p:spPr>
          <a:xfrm>
            <a:off x="3966279" y="2414017"/>
            <a:ext cx="1646336" cy="334040"/>
          </a:xfrm>
          <a:prstGeom prst="rect">
            <a:avLst/>
          </a:prstGeom>
        </p:spPr>
        <p:txBody>
          <a:bodyPr tIns="0" bIns="73152">
            <a:noAutofit/>
          </a:bodyPr>
          <a:lstStyle>
            <a:lvl1pPr marL="0" indent="0">
              <a:spcBef>
                <a:spcPts val="0"/>
              </a:spcBef>
              <a:buNone/>
              <a:defRPr sz="773" b="1" i="0" cap="all" baseline="0">
                <a:solidFill>
                  <a:schemeClr val="tx1"/>
                </a:solidFill>
                <a:latin typeface="+mn-lt"/>
                <a:cs typeface="Arial" panose="020B0604020202020204" pitchFamily="34" charset="0"/>
              </a:defRPr>
            </a:lvl1pPr>
          </a:lstStyle>
          <a:p>
            <a:pPr lvl="0"/>
            <a:r>
              <a:rPr lang="en-US" dirty="0"/>
              <a:t>BODY HEADLINE</a:t>
            </a:r>
          </a:p>
        </p:txBody>
      </p:sp>
      <p:sp>
        <p:nvSpPr>
          <p:cNvPr id="25" name="Content Placeholder 2"/>
          <p:cNvSpPr>
            <a:spLocks noGrp="1"/>
          </p:cNvSpPr>
          <p:nvPr>
            <p:ph sz="quarter" idx="54"/>
          </p:nvPr>
        </p:nvSpPr>
        <p:spPr>
          <a:xfrm>
            <a:off x="3966279" y="2880793"/>
            <a:ext cx="1646336" cy="5171201"/>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24" name="Text Placeholder 4">
            <a:extLst>
              <a:ext uri="{FF2B5EF4-FFF2-40B4-BE49-F238E27FC236}">
                <a16:creationId xmlns:a16="http://schemas.microsoft.com/office/drawing/2014/main" id="{67482C74-59FF-4264-A9EB-56219E04D1A2}"/>
              </a:ext>
            </a:extLst>
          </p:cNvPr>
          <p:cNvSpPr>
            <a:spLocks noGrp="1"/>
          </p:cNvSpPr>
          <p:nvPr>
            <p:ph type="body" sz="quarter" idx="36" hasCustomPrompt="1"/>
          </p:nvPr>
        </p:nvSpPr>
        <p:spPr>
          <a:xfrm>
            <a:off x="5772773" y="2414017"/>
            <a:ext cx="1646336" cy="334040"/>
          </a:xfrm>
          <a:prstGeom prst="rect">
            <a:avLst/>
          </a:prstGeom>
        </p:spPr>
        <p:txBody>
          <a:bodyPr tIns="0" bIns="73152">
            <a:noAutofit/>
          </a:bodyPr>
          <a:lstStyle>
            <a:lvl1pPr marL="0" indent="0">
              <a:spcBef>
                <a:spcPts val="0"/>
              </a:spcBef>
              <a:buNone/>
              <a:defRPr sz="773" b="1" i="0" cap="all" baseline="0">
                <a:solidFill>
                  <a:schemeClr val="tx1"/>
                </a:solidFill>
                <a:latin typeface="+mn-lt"/>
                <a:cs typeface="Arial" panose="020B0604020202020204" pitchFamily="34" charset="0"/>
              </a:defRPr>
            </a:lvl1pPr>
          </a:lstStyle>
          <a:p>
            <a:pPr lvl="0"/>
            <a:r>
              <a:rPr lang="en-US" dirty="0"/>
              <a:t>BODY HEADLINE</a:t>
            </a:r>
          </a:p>
        </p:txBody>
      </p:sp>
      <p:sp>
        <p:nvSpPr>
          <p:cNvPr id="29" name="Content Placeholder 2"/>
          <p:cNvSpPr>
            <a:spLocks noGrp="1"/>
          </p:cNvSpPr>
          <p:nvPr>
            <p:ph sz="quarter" idx="55"/>
          </p:nvPr>
        </p:nvSpPr>
        <p:spPr>
          <a:xfrm>
            <a:off x="5772773" y="2880793"/>
            <a:ext cx="1646336" cy="5171201"/>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3" name="Text Placeholder 14">
            <a:extLst>
              <a:ext uri="{FF2B5EF4-FFF2-40B4-BE49-F238E27FC236}">
                <a16:creationId xmlns:a16="http://schemas.microsoft.com/office/drawing/2014/main" id="{5FEC3447-384C-46D2-A244-8B481B71DD75}"/>
              </a:ext>
            </a:extLst>
          </p:cNvPr>
          <p:cNvSpPr>
            <a:spLocks noGrp="1"/>
          </p:cNvSpPr>
          <p:nvPr>
            <p:ph type="body" sz="quarter" idx="56"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2762765343"/>
      </p:ext>
    </p:extLst>
  </p:cSld>
  <p:clrMapOvr>
    <a:masterClrMapping/>
  </p:clrMapOvr>
  <p:extLst>
    <p:ext uri="{DCECCB84-F9BA-43D5-87BE-67443E8EF086}">
      <p15:sldGuideLst xmlns:p15="http://schemas.microsoft.com/office/powerpoint/2012/main">
        <p15:guide id="1" orient="horz" pos="2221">
          <p15:clr>
            <a:srgbClr val="FBAE40"/>
          </p15:clr>
        </p15:guide>
        <p15:guide id="2" orient="horz" pos="256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Info Slide 4_2">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a:t>
            </a:r>
            <a:br>
              <a:rPr lang="en-US" dirty="0"/>
            </a:br>
            <a:r>
              <a:rPr lang="en-US" dirty="0"/>
              <a:t>Master Title Style</a:t>
            </a:r>
          </a:p>
        </p:txBody>
      </p:sp>
      <p:sp>
        <p:nvSpPr>
          <p:cNvPr id="20"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9" name="Text Placeholder 4">
            <a:extLst>
              <a:ext uri="{FF2B5EF4-FFF2-40B4-BE49-F238E27FC236}">
                <a16:creationId xmlns:a16="http://schemas.microsoft.com/office/drawing/2014/main" id="{AE5DD524-9E7C-469D-986C-CF185DE45129}"/>
              </a:ext>
            </a:extLst>
          </p:cNvPr>
          <p:cNvSpPr>
            <a:spLocks noGrp="1"/>
          </p:cNvSpPr>
          <p:nvPr>
            <p:ph type="body" sz="quarter" idx="30" hasCustomPrompt="1"/>
          </p:nvPr>
        </p:nvSpPr>
        <p:spPr>
          <a:xfrm>
            <a:off x="353291" y="2414017"/>
            <a:ext cx="1646336" cy="334040"/>
          </a:xfrm>
          <a:prstGeom prst="rect">
            <a:avLst/>
          </a:prstGeom>
        </p:spPr>
        <p:txBody>
          <a:bodyPr tIns="0" bIns="73152">
            <a:noAutofit/>
          </a:bodyPr>
          <a:lstStyle>
            <a:lvl1pPr marL="0" indent="0">
              <a:spcBef>
                <a:spcPts val="0"/>
              </a:spcBef>
              <a:buNone/>
              <a:defRPr sz="773" b="1" i="0" cap="all" baseline="0">
                <a:solidFill>
                  <a:schemeClr val="tx1"/>
                </a:solidFill>
                <a:latin typeface="+mn-lt"/>
                <a:cs typeface="Arial" panose="020B0604020202020204" pitchFamily="34" charset="0"/>
              </a:defRPr>
            </a:lvl1pPr>
          </a:lstStyle>
          <a:p>
            <a:pPr lvl="0"/>
            <a:r>
              <a:rPr lang="en-US" dirty="0"/>
              <a:t>BODY HEADLINE</a:t>
            </a:r>
          </a:p>
        </p:txBody>
      </p:sp>
      <p:sp>
        <p:nvSpPr>
          <p:cNvPr id="18" name="Content Placeholder 2"/>
          <p:cNvSpPr>
            <a:spLocks noGrp="1"/>
          </p:cNvSpPr>
          <p:nvPr>
            <p:ph sz="quarter" idx="52"/>
          </p:nvPr>
        </p:nvSpPr>
        <p:spPr>
          <a:xfrm>
            <a:off x="353291" y="2880793"/>
            <a:ext cx="1646336" cy="5171201"/>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30" name="Text Placeholder 4">
            <a:extLst>
              <a:ext uri="{FF2B5EF4-FFF2-40B4-BE49-F238E27FC236}">
                <a16:creationId xmlns:a16="http://schemas.microsoft.com/office/drawing/2014/main" id="{029481F9-0C9F-4D98-AD7F-D245C805BB5F}"/>
              </a:ext>
            </a:extLst>
          </p:cNvPr>
          <p:cNvSpPr>
            <a:spLocks noGrp="1"/>
          </p:cNvSpPr>
          <p:nvPr>
            <p:ph type="body" sz="quarter" idx="32" hasCustomPrompt="1"/>
          </p:nvPr>
        </p:nvSpPr>
        <p:spPr>
          <a:xfrm>
            <a:off x="2159785" y="2414017"/>
            <a:ext cx="1646336" cy="334040"/>
          </a:xfrm>
          <a:prstGeom prst="rect">
            <a:avLst/>
          </a:prstGeom>
        </p:spPr>
        <p:txBody>
          <a:bodyPr tIns="0" bIns="73152">
            <a:noAutofit/>
          </a:bodyPr>
          <a:lstStyle>
            <a:lvl1pPr marL="0" indent="0">
              <a:spcBef>
                <a:spcPts val="0"/>
              </a:spcBef>
              <a:buNone/>
              <a:defRPr sz="773" b="1" i="0" cap="all" baseline="0">
                <a:solidFill>
                  <a:schemeClr val="tx1"/>
                </a:solidFill>
                <a:latin typeface="+mn-lt"/>
                <a:cs typeface="Arial" panose="020B0604020202020204" pitchFamily="34" charset="0"/>
              </a:defRPr>
            </a:lvl1pPr>
          </a:lstStyle>
          <a:p>
            <a:pPr lvl="0"/>
            <a:r>
              <a:rPr lang="en-US" dirty="0"/>
              <a:t>BODY HEADLINE</a:t>
            </a:r>
          </a:p>
        </p:txBody>
      </p:sp>
      <p:sp>
        <p:nvSpPr>
          <p:cNvPr id="21" name="Content Placeholder 2"/>
          <p:cNvSpPr>
            <a:spLocks noGrp="1"/>
          </p:cNvSpPr>
          <p:nvPr>
            <p:ph sz="quarter" idx="53"/>
          </p:nvPr>
        </p:nvSpPr>
        <p:spPr>
          <a:xfrm>
            <a:off x="2159785" y="2880793"/>
            <a:ext cx="1646336" cy="5171201"/>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31" name="Text Placeholder 4">
            <a:extLst>
              <a:ext uri="{FF2B5EF4-FFF2-40B4-BE49-F238E27FC236}">
                <a16:creationId xmlns:a16="http://schemas.microsoft.com/office/drawing/2014/main" id="{CAE37BFE-75DE-4F32-94F4-7935CD4B9149}"/>
              </a:ext>
            </a:extLst>
          </p:cNvPr>
          <p:cNvSpPr>
            <a:spLocks noGrp="1"/>
          </p:cNvSpPr>
          <p:nvPr>
            <p:ph type="body" sz="quarter" idx="34" hasCustomPrompt="1"/>
          </p:nvPr>
        </p:nvSpPr>
        <p:spPr>
          <a:xfrm>
            <a:off x="3966279" y="2414017"/>
            <a:ext cx="1646336" cy="334040"/>
          </a:xfrm>
          <a:prstGeom prst="rect">
            <a:avLst/>
          </a:prstGeom>
        </p:spPr>
        <p:txBody>
          <a:bodyPr tIns="0" bIns="73152">
            <a:noAutofit/>
          </a:bodyPr>
          <a:lstStyle>
            <a:lvl1pPr marL="0" indent="0">
              <a:spcBef>
                <a:spcPts val="0"/>
              </a:spcBef>
              <a:buNone/>
              <a:defRPr sz="773" b="1" i="0" cap="all" baseline="0">
                <a:solidFill>
                  <a:schemeClr val="tx1"/>
                </a:solidFill>
                <a:latin typeface="+mn-lt"/>
                <a:cs typeface="Arial" panose="020B0604020202020204" pitchFamily="34" charset="0"/>
              </a:defRPr>
            </a:lvl1pPr>
          </a:lstStyle>
          <a:p>
            <a:pPr lvl="0"/>
            <a:r>
              <a:rPr lang="en-US" dirty="0"/>
              <a:t>BODY HEADLINE</a:t>
            </a:r>
          </a:p>
        </p:txBody>
      </p:sp>
      <p:sp>
        <p:nvSpPr>
          <p:cNvPr id="22" name="Content Placeholder 2"/>
          <p:cNvSpPr>
            <a:spLocks noGrp="1"/>
          </p:cNvSpPr>
          <p:nvPr>
            <p:ph sz="quarter" idx="54"/>
          </p:nvPr>
        </p:nvSpPr>
        <p:spPr>
          <a:xfrm>
            <a:off x="3966279" y="2880793"/>
            <a:ext cx="1646336" cy="5171201"/>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32" name="Text Placeholder 4">
            <a:extLst>
              <a:ext uri="{FF2B5EF4-FFF2-40B4-BE49-F238E27FC236}">
                <a16:creationId xmlns:a16="http://schemas.microsoft.com/office/drawing/2014/main" id="{95D9BAF2-E260-4433-9639-DB23982F7D3A}"/>
              </a:ext>
            </a:extLst>
          </p:cNvPr>
          <p:cNvSpPr>
            <a:spLocks noGrp="1"/>
          </p:cNvSpPr>
          <p:nvPr>
            <p:ph type="body" sz="quarter" idx="36" hasCustomPrompt="1"/>
          </p:nvPr>
        </p:nvSpPr>
        <p:spPr>
          <a:xfrm>
            <a:off x="5772773" y="2414017"/>
            <a:ext cx="1646336" cy="334040"/>
          </a:xfrm>
          <a:prstGeom prst="rect">
            <a:avLst/>
          </a:prstGeom>
        </p:spPr>
        <p:txBody>
          <a:bodyPr tIns="0" bIns="73152">
            <a:noAutofit/>
          </a:bodyPr>
          <a:lstStyle>
            <a:lvl1pPr marL="0" indent="0">
              <a:spcBef>
                <a:spcPts val="0"/>
              </a:spcBef>
              <a:buNone/>
              <a:defRPr sz="773" b="1" i="0" cap="all" baseline="0">
                <a:solidFill>
                  <a:schemeClr val="tx1"/>
                </a:solidFill>
                <a:latin typeface="+mn-lt"/>
                <a:cs typeface="Arial" panose="020B0604020202020204" pitchFamily="34" charset="0"/>
              </a:defRPr>
            </a:lvl1pPr>
          </a:lstStyle>
          <a:p>
            <a:pPr lvl="0"/>
            <a:r>
              <a:rPr lang="en-US" dirty="0"/>
              <a:t>BODY HEADLINE</a:t>
            </a:r>
          </a:p>
        </p:txBody>
      </p:sp>
      <p:sp>
        <p:nvSpPr>
          <p:cNvPr id="23" name="Content Placeholder 2"/>
          <p:cNvSpPr>
            <a:spLocks noGrp="1"/>
          </p:cNvSpPr>
          <p:nvPr>
            <p:ph sz="quarter" idx="55"/>
          </p:nvPr>
        </p:nvSpPr>
        <p:spPr>
          <a:xfrm>
            <a:off x="5772773" y="2880793"/>
            <a:ext cx="1646336" cy="5171201"/>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3" name="Text Placeholder 14">
            <a:extLst>
              <a:ext uri="{FF2B5EF4-FFF2-40B4-BE49-F238E27FC236}">
                <a16:creationId xmlns:a16="http://schemas.microsoft.com/office/drawing/2014/main" id="{5FEC3447-384C-46D2-A244-8B481B71DD75}"/>
              </a:ext>
            </a:extLst>
          </p:cNvPr>
          <p:cNvSpPr>
            <a:spLocks noGrp="1"/>
          </p:cNvSpPr>
          <p:nvPr>
            <p:ph type="body" sz="quarter" idx="56"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426785831"/>
      </p:ext>
    </p:extLst>
  </p:cSld>
  <p:clrMapOvr>
    <a:masterClrMapping/>
  </p:clrMapOvr>
  <p:extLst>
    <p:ext uri="{DCECCB84-F9BA-43D5-87BE-67443E8EF086}">
      <p15:sldGuideLst xmlns:p15="http://schemas.microsoft.com/office/powerpoint/2012/main">
        <p15:guide id="1" orient="horz" pos="2221">
          <p15:clr>
            <a:srgbClr val="FBAE40"/>
          </p15:clr>
        </p15:guide>
        <p15:guide id="2" orient="horz" pos="256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Stats Layout-1_1">
    <p:spTree>
      <p:nvGrpSpPr>
        <p:cNvPr id="1" name=""/>
        <p:cNvGrpSpPr/>
        <p:nvPr/>
      </p:nvGrpSpPr>
      <p:grpSpPr>
        <a:xfrm>
          <a:off x="0" y="0"/>
          <a:ext cx="0" cy="0"/>
          <a:chOff x="0" y="0"/>
          <a:chExt cx="0" cy="0"/>
        </a:xfrm>
      </p:grpSpPr>
      <p:sp>
        <p:nvSpPr>
          <p:cNvPr id="27" name="Title 3">
            <a:extLst>
              <a:ext uri="{FF2B5EF4-FFF2-40B4-BE49-F238E27FC236}">
                <a16:creationId xmlns:a16="http://schemas.microsoft.com/office/drawing/2014/main" id="{B1254C5F-04C0-4516-8E3D-42EE6E7A8CFF}"/>
              </a:ext>
            </a:extLst>
          </p:cNvPr>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28"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2" name="Text Placeholder 22">
            <a:extLst>
              <a:ext uri="{FF2B5EF4-FFF2-40B4-BE49-F238E27FC236}">
                <a16:creationId xmlns:a16="http://schemas.microsoft.com/office/drawing/2014/main" id="{723C517C-A306-6443-A054-C444038D9CDA}"/>
              </a:ext>
            </a:extLst>
          </p:cNvPr>
          <p:cNvSpPr>
            <a:spLocks noGrp="1"/>
          </p:cNvSpPr>
          <p:nvPr>
            <p:ph type="body" sz="quarter" idx="27" hasCustomPrompt="1"/>
          </p:nvPr>
        </p:nvSpPr>
        <p:spPr>
          <a:xfrm>
            <a:off x="353291" y="2414016"/>
            <a:ext cx="17255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cxnSp>
        <p:nvCxnSpPr>
          <p:cNvPr id="6" name="Straight Connector 5">
            <a:extLst>
              <a:ext uri="{FF2B5EF4-FFF2-40B4-BE49-F238E27FC236}">
                <a16:creationId xmlns:a16="http://schemas.microsoft.com/office/drawing/2014/main" id="{AF1B7ED3-6B19-954B-A4E1-DE64D8A79994}"/>
              </a:ext>
            </a:extLst>
          </p:cNvPr>
          <p:cNvCxnSpPr>
            <a:cxnSpLocks/>
          </p:cNvCxnSpPr>
          <p:nvPr/>
        </p:nvCxnSpPr>
        <p:spPr>
          <a:xfrm>
            <a:off x="353291" y="2414016"/>
            <a:ext cx="347525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sz="quarter" idx="64"/>
          </p:nvPr>
        </p:nvSpPr>
        <p:spPr>
          <a:xfrm>
            <a:off x="353290" y="3081255"/>
            <a:ext cx="2395312" cy="4970033"/>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23" name="Text Placeholder 22">
            <a:extLst>
              <a:ext uri="{FF2B5EF4-FFF2-40B4-BE49-F238E27FC236}">
                <a16:creationId xmlns:a16="http://schemas.microsoft.com/office/drawing/2014/main" id="{2D065358-0B9D-9D43-8237-0D4053AF4A72}"/>
              </a:ext>
            </a:extLst>
          </p:cNvPr>
          <p:cNvSpPr>
            <a:spLocks noGrp="1"/>
          </p:cNvSpPr>
          <p:nvPr>
            <p:ph type="body" sz="quarter" idx="59" hasCustomPrompt="1"/>
          </p:nvPr>
        </p:nvSpPr>
        <p:spPr>
          <a:xfrm>
            <a:off x="3955094" y="2414016"/>
            <a:ext cx="1732769"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cxnSp>
        <p:nvCxnSpPr>
          <p:cNvPr id="45" name="Straight Connector 44">
            <a:extLst>
              <a:ext uri="{FF2B5EF4-FFF2-40B4-BE49-F238E27FC236}">
                <a16:creationId xmlns:a16="http://schemas.microsoft.com/office/drawing/2014/main" id="{19BDDCDB-D517-FD4B-8E5B-E4A3107F7729}"/>
              </a:ext>
            </a:extLst>
          </p:cNvPr>
          <p:cNvCxnSpPr>
            <a:cxnSpLocks/>
          </p:cNvCxnSpPr>
          <p:nvPr/>
        </p:nvCxnSpPr>
        <p:spPr>
          <a:xfrm>
            <a:off x="3944000"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1EBEDAD8-3D5D-524A-ABF1-1F33649C1DD7}"/>
              </a:ext>
            </a:extLst>
          </p:cNvPr>
          <p:cNvCxnSpPr>
            <a:cxnSpLocks/>
          </p:cNvCxnSpPr>
          <p:nvPr/>
        </p:nvCxnSpPr>
        <p:spPr>
          <a:xfrm>
            <a:off x="5706290" y="5365349"/>
            <a:ext cx="0" cy="25076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 Placeholder 12">
            <a:extLst>
              <a:ext uri="{FF2B5EF4-FFF2-40B4-BE49-F238E27FC236}">
                <a16:creationId xmlns:a16="http://schemas.microsoft.com/office/drawing/2014/main" id="{9C208172-2688-0F4A-8371-5D61670DD4CC}"/>
              </a:ext>
            </a:extLst>
          </p:cNvPr>
          <p:cNvSpPr>
            <a:spLocks noGrp="1"/>
          </p:cNvSpPr>
          <p:nvPr>
            <p:ph type="body" sz="quarter" idx="42" hasCustomPrompt="1"/>
          </p:nvPr>
        </p:nvSpPr>
        <p:spPr>
          <a:xfrm>
            <a:off x="3927201" y="2824237"/>
            <a:ext cx="3491908" cy="1722323"/>
          </a:xfrm>
          <a:prstGeom prst="rect">
            <a:avLst/>
          </a:prstGeom>
        </p:spPr>
        <p:txBody>
          <a:bodyPr>
            <a:noAutofit/>
          </a:bodyPr>
          <a:lstStyle>
            <a:lvl1pPr marL="0" indent="0">
              <a:buNone/>
              <a:defRPr sz="6800" b="0" i="0">
                <a:solidFill>
                  <a:srgbClr val="7681FC"/>
                </a:solidFill>
                <a:latin typeface="+mn-lt"/>
              </a:defRPr>
            </a:lvl1pPr>
          </a:lstStyle>
          <a:p>
            <a:pPr lvl="0"/>
            <a:r>
              <a:rPr lang="en-US" dirty="0"/>
              <a:t>$98.5bn</a:t>
            </a:r>
          </a:p>
        </p:txBody>
      </p:sp>
      <p:sp>
        <p:nvSpPr>
          <p:cNvPr id="24" name="Text Placeholder 22">
            <a:extLst>
              <a:ext uri="{FF2B5EF4-FFF2-40B4-BE49-F238E27FC236}">
                <a16:creationId xmlns:a16="http://schemas.microsoft.com/office/drawing/2014/main" id="{BA94EA5D-545F-244D-9D8D-E6EBCBC06EA9}"/>
              </a:ext>
            </a:extLst>
          </p:cNvPr>
          <p:cNvSpPr>
            <a:spLocks noGrp="1"/>
          </p:cNvSpPr>
          <p:nvPr>
            <p:ph type="body" sz="quarter" idx="60" hasCustomPrompt="1"/>
          </p:nvPr>
        </p:nvSpPr>
        <p:spPr>
          <a:xfrm>
            <a:off x="3947840" y="5218665"/>
            <a:ext cx="1620222" cy="390333"/>
          </a:xfrm>
          <a:prstGeom prst="rect">
            <a:avLst/>
          </a:prstGeom>
        </p:spPr>
        <p:txBody>
          <a:bodyPr tIns="73152" bIns="73152">
            <a:noAutofit/>
          </a:bodyPr>
          <a:lstStyle>
            <a:lvl1pPr marL="0" indent="0">
              <a:buNone/>
              <a:defRPr sz="773" b="1" i="0" cap="all" baseline="0">
                <a:solidFill>
                  <a:schemeClr val="tx1"/>
                </a:solidFill>
                <a:latin typeface="+mn-lt"/>
              </a:defRPr>
            </a:lvl1pPr>
          </a:lstStyle>
          <a:p>
            <a:pPr lvl="0"/>
            <a:r>
              <a:rPr lang="en-US" dirty="0"/>
              <a:t>HEADLINE</a:t>
            </a:r>
          </a:p>
        </p:txBody>
      </p:sp>
      <p:sp>
        <p:nvSpPr>
          <p:cNvPr id="25" name="Text Placeholder 22">
            <a:extLst>
              <a:ext uri="{FF2B5EF4-FFF2-40B4-BE49-F238E27FC236}">
                <a16:creationId xmlns:a16="http://schemas.microsoft.com/office/drawing/2014/main" id="{9B2D6354-05A6-7742-ABA0-748615CBF7C1}"/>
              </a:ext>
            </a:extLst>
          </p:cNvPr>
          <p:cNvSpPr>
            <a:spLocks noGrp="1"/>
          </p:cNvSpPr>
          <p:nvPr>
            <p:ph type="body" sz="quarter" idx="61" hasCustomPrompt="1"/>
          </p:nvPr>
        </p:nvSpPr>
        <p:spPr>
          <a:xfrm>
            <a:off x="5803999" y="5218665"/>
            <a:ext cx="1620222" cy="390333"/>
          </a:xfrm>
          <a:prstGeom prst="rect">
            <a:avLst/>
          </a:prstGeom>
        </p:spPr>
        <p:txBody>
          <a:bodyPr tIns="73152" bIns="73152">
            <a:noAutofit/>
          </a:bodyPr>
          <a:lstStyle>
            <a:lvl1pPr marL="0" indent="0">
              <a:buNone/>
              <a:defRPr sz="773" b="1" i="0" cap="all" baseline="0">
                <a:solidFill>
                  <a:schemeClr val="tx1"/>
                </a:solidFill>
                <a:latin typeface="+mn-lt"/>
              </a:defRPr>
            </a:lvl1pPr>
          </a:lstStyle>
          <a:p>
            <a:pPr lvl="0"/>
            <a:r>
              <a:rPr lang="en-US" dirty="0"/>
              <a:t>HEADLINE</a:t>
            </a:r>
          </a:p>
        </p:txBody>
      </p:sp>
      <p:sp>
        <p:nvSpPr>
          <p:cNvPr id="50" name="Text Placeholder 12">
            <a:extLst>
              <a:ext uri="{FF2B5EF4-FFF2-40B4-BE49-F238E27FC236}">
                <a16:creationId xmlns:a16="http://schemas.microsoft.com/office/drawing/2014/main" id="{9143D27B-06AD-0B47-B945-865E56B66540}"/>
              </a:ext>
            </a:extLst>
          </p:cNvPr>
          <p:cNvSpPr>
            <a:spLocks noGrp="1"/>
          </p:cNvSpPr>
          <p:nvPr>
            <p:ph type="body" sz="quarter" idx="56" hasCustomPrompt="1"/>
          </p:nvPr>
        </p:nvSpPr>
        <p:spPr>
          <a:xfrm>
            <a:off x="3930494" y="6056669"/>
            <a:ext cx="1637567"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$6.67</a:t>
            </a:r>
          </a:p>
        </p:txBody>
      </p:sp>
      <p:sp>
        <p:nvSpPr>
          <p:cNvPr id="47" name="Text Placeholder 12">
            <a:extLst>
              <a:ext uri="{FF2B5EF4-FFF2-40B4-BE49-F238E27FC236}">
                <a16:creationId xmlns:a16="http://schemas.microsoft.com/office/drawing/2014/main" id="{97F4432D-BDD8-1747-9342-9A11C3CD80FD}"/>
              </a:ext>
            </a:extLst>
          </p:cNvPr>
          <p:cNvSpPr>
            <a:spLocks noGrp="1"/>
          </p:cNvSpPr>
          <p:nvPr>
            <p:ph type="body" sz="quarter" idx="43" hasCustomPrompt="1"/>
          </p:nvPr>
        </p:nvSpPr>
        <p:spPr>
          <a:xfrm>
            <a:off x="5774152" y="6056669"/>
            <a:ext cx="1644957"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$7.8</a:t>
            </a:r>
          </a:p>
        </p:txBody>
      </p:sp>
      <p:sp>
        <p:nvSpPr>
          <p:cNvPr id="17"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cxnSp>
        <p:nvCxnSpPr>
          <p:cNvPr id="19" name="Straight Connector 18">
            <a:extLst>
              <a:ext uri="{FF2B5EF4-FFF2-40B4-BE49-F238E27FC236}">
                <a16:creationId xmlns:a16="http://schemas.microsoft.com/office/drawing/2014/main" id="{DF5B3077-5385-44E9-A0C2-E36E88A1CA76}"/>
              </a:ext>
            </a:extLst>
          </p:cNvPr>
          <p:cNvCxnSpPr>
            <a:cxnSpLocks/>
          </p:cNvCxnSpPr>
          <p:nvPr/>
        </p:nvCxnSpPr>
        <p:spPr>
          <a:xfrm>
            <a:off x="3943886" y="5220124"/>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127848"/>
      </p:ext>
    </p:extLst>
  </p:cSld>
  <p:clrMapOvr>
    <a:masterClrMapping/>
  </p:clrMapOvr>
  <p:extLst>
    <p:ext uri="{DCECCB84-F9BA-43D5-87BE-67443E8EF086}">
      <p15:sldGuideLst xmlns:p15="http://schemas.microsoft.com/office/powerpoint/2012/main">
        <p15:guide id="3" orient="horz" pos="2176">
          <p15:clr>
            <a:srgbClr val="FBAE40"/>
          </p15:clr>
        </p15:guide>
        <p15:guide id="5" orient="horz" pos="4284">
          <p15:clr>
            <a:srgbClr val="FBAE40"/>
          </p15:clr>
        </p15:guide>
        <p15:guide id="8" orient="horz" pos="2448">
          <p15:clr>
            <a:srgbClr val="FBAE40"/>
          </p15:clr>
        </p15:guide>
        <p15:guide id="9" orient="horz" pos="179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Stats Layout-1_2">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435749D0-2156-4320-A176-B0C12631C36D}"/>
              </a:ext>
            </a:extLst>
          </p:cNvPr>
          <p:cNvSpPr>
            <a:spLocks noGrp="1"/>
          </p:cNvSpPr>
          <p:nvPr>
            <p:ph type="title" hasCustomPrompt="1"/>
          </p:nvPr>
        </p:nvSpPr>
        <p:spPr>
          <a:xfrm>
            <a:off x="353291" y="548939"/>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30"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4" name="Text Placeholder 22">
            <a:extLst>
              <a:ext uri="{FF2B5EF4-FFF2-40B4-BE49-F238E27FC236}">
                <a16:creationId xmlns:a16="http://schemas.microsoft.com/office/drawing/2014/main" id="{CEEEB15A-C943-1A48-8A5C-BAB88A6EE6A6}"/>
              </a:ext>
            </a:extLst>
          </p:cNvPr>
          <p:cNvSpPr>
            <a:spLocks noGrp="1"/>
          </p:cNvSpPr>
          <p:nvPr>
            <p:ph type="body" sz="quarter" idx="27" hasCustomPrompt="1"/>
          </p:nvPr>
        </p:nvSpPr>
        <p:spPr>
          <a:xfrm>
            <a:off x="353291" y="2414016"/>
            <a:ext cx="17255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cxnSp>
        <p:nvCxnSpPr>
          <p:cNvPr id="20" name="Straight Connector 19">
            <a:extLst>
              <a:ext uri="{FF2B5EF4-FFF2-40B4-BE49-F238E27FC236}">
                <a16:creationId xmlns:a16="http://schemas.microsoft.com/office/drawing/2014/main" id="{0C5749D7-BB13-514B-A911-0C1B24C0390B}"/>
              </a:ext>
            </a:extLst>
          </p:cNvPr>
          <p:cNvCxnSpPr>
            <a:cxnSpLocks/>
          </p:cNvCxnSpPr>
          <p:nvPr/>
        </p:nvCxnSpPr>
        <p:spPr>
          <a:xfrm>
            <a:off x="5706290" y="5365349"/>
            <a:ext cx="0" cy="25076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quarter" idx="64"/>
          </p:nvPr>
        </p:nvSpPr>
        <p:spPr>
          <a:xfrm>
            <a:off x="353290" y="3081255"/>
            <a:ext cx="2395312" cy="4970033"/>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25" name="Text Placeholder 22">
            <a:extLst>
              <a:ext uri="{FF2B5EF4-FFF2-40B4-BE49-F238E27FC236}">
                <a16:creationId xmlns:a16="http://schemas.microsoft.com/office/drawing/2014/main" id="{9A818EC3-B5F4-3040-BF1F-9E54D000BAB1}"/>
              </a:ext>
            </a:extLst>
          </p:cNvPr>
          <p:cNvSpPr>
            <a:spLocks noGrp="1"/>
          </p:cNvSpPr>
          <p:nvPr>
            <p:ph type="body" sz="quarter" idx="59" hasCustomPrompt="1"/>
          </p:nvPr>
        </p:nvSpPr>
        <p:spPr>
          <a:xfrm>
            <a:off x="3955094" y="2414016"/>
            <a:ext cx="1732769"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cxnSp>
        <p:nvCxnSpPr>
          <p:cNvPr id="44" name="Straight Connector 43">
            <a:extLst>
              <a:ext uri="{FF2B5EF4-FFF2-40B4-BE49-F238E27FC236}">
                <a16:creationId xmlns:a16="http://schemas.microsoft.com/office/drawing/2014/main" id="{5E995EA5-C1C3-3D47-A88A-A24BE0215131}"/>
              </a:ext>
            </a:extLst>
          </p:cNvPr>
          <p:cNvCxnSpPr>
            <a:cxnSpLocks/>
          </p:cNvCxnSpPr>
          <p:nvPr/>
        </p:nvCxnSpPr>
        <p:spPr>
          <a:xfrm>
            <a:off x="3944000"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 Placeholder 12">
            <a:extLst>
              <a:ext uri="{FF2B5EF4-FFF2-40B4-BE49-F238E27FC236}">
                <a16:creationId xmlns:a16="http://schemas.microsoft.com/office/drawing/2014/main" id="{DCD39793-679D-264F-BF10-24A886A08EED}"/>
              </a:ext>
            </a:extLst>
          </p:cNvPr>
          <p:cNvSpPr>
            <a:spLocks noGrp="1"/>
          </p:cNvSpPr>
          <p:nvPr>
            <p:ph type="body" sz="quarter" idx="42" hasCustomPrompt="1"/>
          </p:nvPr>
        </p:nvSpPr>
        <p:spPr>
          <a:xfrm>
            <a:off x="3927201" y="2824237"/>
            <a:ext cx="3491908" cy="1722323"/>
          </a:xfrm>
          <a:prstGeom prst="rect">
            <a:avLst/>
          </a:prstGeom>
        </p:spPr>
        <p:txBody>
          <a:bodyPr>
            <a:noAutofit/>
          </a:bodyPr>
          <a:lstStyle>
            <a:lvl1pPr marL="0" indent="0">
              <a:buNone/>
              <a:defRPr sz="6800" b="0" i="0">
                <a:solidFill>
                  <a:srgbClr val="7681FC"/>
                </a:solidFill>
                <a:latin typeface="+mn-lt"/>
              </a:defRPr>
            </a:lvl1pPr>
          </a:lstStyle>
          <a:p>
            <a:pPr lvl="0"/>
            <a:r>
              <a:rPr lang="en-US" dirty="0"/>
              <a:t>$98.5bn</a:t>
            </a:r>
          </a:p>
        </p:txBody>
      </p:sp>
      <p:sp>
        <p:nvSpPr>
          <p:cNvPr id="26" name="Text Placeholder 22">
            <a:extLst>
              <a:ext uri="{FF2B5EF4-FFF2-40B4-BE49-F238E27FC236}">
                <a16:creationId xmlns:a16="http://schemas.microsoft.com/office/drawing/2014/main" id="{177EC9E0-0D7B-F04D-91E5-4794D593351A}"/>
              </a:ext>
            </a:extLst>
          </p:cNvPr>
          <p:cNvSpPr>
            <a:spLocks noGrp="1"/>
          </p:cNvSpPr>
          <p:nvPr>
            <p:ph type="body" sz="quarter" idx="60" hasCustomPrompt="1"/>
          </p:nvPr>
        </p:nvSpPr>
        <p:spPr>
          <a:xfrm>
            <a:off x="3947840" y="5218665"/>
            <a:ext cx="1620222" cy="390333"/>
          </a:xfrm>
          <a:prstGeom prst="rect">
            <a:avLst/>
          </a:prstGeom>
        </p:spPr>
        <p:txBody>
          <a:bodyPr tIns="73152" bIns="73152">
            <a:noAutofit/>
          </a:bodyPr>
          <a:lstStyle>
            <a:lvl1pPr marL="0" indent="0">
              <a:buNone/>
              <a:defRPr sz="773" b="1" i="0" cap="all" baseline="0">
                <a:solidFill>
                  <a:schemeClr val="tx1"/>
                </a:solidFill>
                <a:latin typeface="+mn-lt"/>
              </a:defRPr>
            </a:lvl1pPr>
          </a:lstStyle>
          <a:p>
            <a:pPr lvl="0"/>
            <a:r>
              <a:rPr lang="en-US" dirty="0"/>
              <a:t>HEADLINE</a:t>
            </a:r>
          </a:p>
        </p:txBody>
      </p:sp>
      <p:sp>
        <p:nvSpPr>
          <p:cNvPr id="39" name="Text Placeholder 22">
            <a:extLst>
              <a:ext uri="{FF2B5EF4-FFF2-40B4-BE49-F238E27FC236}">
                <a16:creationId xmlns:a16="http://schemas.microsoft.com/office/drawing/2014/main" id="{E290F6BF-44BD-6C40-ACA7-FB5DF7EF121E}"/>
              </a:ext>
            </a:extLst>
          </p:cNvPr>
          <p:cNvSpPr>
            <a:spLocks noGrp="1"/>
          </p:cNvSpPr>
          <p:nvPr>
            <p:ph type="body" sz="quarter" idx="61" hasCustomPrompt="1"/>
          </p:nvPr>
        </p:nvSpPr>
        <p:spPr>
          <a:xfrm>
            <a:off x="5803999" y="5218665"/>
            <a:ext cx="1620222" cy="390333"/>
          </a:xfrm>
          <a:prstGeom prst="rect">
            <a:avLst/>
          </a:prstGeom>
        </p:spPr>
        <p:txBody>
          <a:bodyPr tIns="73152" bIns="73152">
            <a:noAutofit/>
          </a:bodyPr>
          <a:lstStyle>
            <a:lvl1pPr marL="0" indent="0">
              <a:buNone/>
              <a:defRPr sz="773" b="1" i="0" cap="all" baseline="0">
                <a:solidFill>
                  <a:schemeClr val="tx1"/>
                </a:solidFill>
                <a:latin typeface="+mn-lt"/>
              </a:defRPr>
            </a:lvl1pPr>
          </a:lstStyle>
          <a:p>
            <a:pPr lvl="0"/>
            <a:r>
              <a:rPr lang="en-US" dirty="0"/>
              <a:t>HEADLINE</a:t>
            </a:r>
          </a:p>
        </p:txBody>
      </p:sp>
      <p:sp>
        <p:nvSpPr>
          <p:cNvPr id="23" name="Text Placeholder 12">
            <a:extLst>
              <a:ext uri="{FF2B5EF4-FFF2-40B4-BE49-F238E27FC236}">
                <a16:creationId xmlns:a16="http://schemas.microsoft.com/office/drawing/2014/main" id="{549187BD-DFE3-1648-A047-A82F1741B422}"/>
              </a:ext>
            </a:extLst>
          </p:cNvPr>
          <p:cNvSpPr>
            <a:spLocks noGrp="1"/>
          </p:cNvSpPr>
          <p:nvPr>
            <p:ph type="body" sz="quarter" idx="56" hasCustomPrompt="1"/>
          </p:nvPr>
        </p:nvSpPr>
        <p:spPr>
          <a:xfrm>
            <a:off x="3930494" y="6056669"/>
            <a:ext cx="1637567"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$6.67</a:t>
            </a:r>
          </a:p>
        </p:txBody>
      </p:sp>
      <p:sp>
        <p:nvSpPr>
          <p:cNvPr id="22" name="Text Placeholder 12">
            <a:extLst>
              <a:ext uri="{FF2B5EF4-FFF2-40B4-BE49-F238E27FC236}">
                <a16:creationId xmlns:a16="http://schemas.microsoft.com/office/drawing/2014/main" id="{C4900007-E64B-0C4D-BDA4-A2F6C16DD4A8}"/>
              </a:ext>
            </a:extLst>
          </p:cNvPr>
          <p:cNvSpPr>
            <a:spLocks noGrp="1"/>
          </p:cNvSpPr>
          <p:nvPr>
            <p:ph type="body" sz="quarter" idx="43" hasCustomPrompt="1"/>
          </p:nvPr>
        </p:nvSpPr>
        <p:spPr>
          <a:xfrm>
            <a:off x="5774152" y="6056669"/>
            <a:ext cx="1644957"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$7.8</a:t>
            </a:r>
          </a:p>
        </p:txBody>
      </p:sp>
      <p:cxnSp>
        <p:nvCxnSpPr>
          <p:cNvPr id="45" name="Straight Connector 44">
            <a:extLst>
              <a:ext uri="{FF2B5EF4-FFF2-40B4-BE49-F238E27FC236}">
                <a16:creationId xmlns:a16="http://schemas.microsoft.com/office/drawing/2014/main" id="{32A74309-0C42-6E4D-9299-7A6BD5CD9F4F}"/>
              </a:ext>
            </a:extLst>
          </p:cNvPr>
          <p:cNvCxnSpPr>
            <a:cxnSpLocks/>
          </p:cNvCxnSpPr>
          <p:nvPr/>
        </p:nvCxnSpPr>
        <p:spPr>
          <a:xfrm>
            <a:off x="353291" y="2414016"/>
            <a:ext cx="347525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cxnSp>
        <p:nvCxnSpPr>
          <p:cNvPr id="18" name="Straight Connector 17">
            <a:extLst>
              <a:ext uri="{FF2B5EF4-FFF2-40B4-BE49-F238E27FC236}">
                <a16:creationId xmlns:a16="http://schemas.microsoft.com/office/drawing/2014/main" id="{DF5B3077-5385-44E9-A0C2-E36E88A1CA76}"/>
              </a:ext>
            </a:extLst>
          </p:cNvPr>
          <p:cNvCxnSpPr>
            <a:cxnSpLocks/>
          </p:cNvCxnSpPr>
          <p:nvPr/>
        </p:nvCxnSpPr>
        <p:spPr>
          <a:xfrm>
            <a:off x="3943886" y="5220124"/>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0406205"/>
      </p:ext>
    </p:extLst>
  </p:cSld>
  <p:clrMapOvr>
    <a:masterClrMapping/>
  </p:clrMapOvr>
  <p:extLst>
    <p:ext uri="{DCECCB84-F9BA-43D5-87BE-67443E8EF086}">
      <p15:sldGuideLst xmlns:p15="http://schemas.microsoft.com/office/powerpoint/2012/main">
        <p15:guide id="3" orient="horz" pos="2176">
          <p15:clr>
            <a:srgbClr val="FBAE40"/>
          </p15:clr>
        </p15:guide>
        <p15:guide id="5" orient="horz" pos="4284">
          <p15:clr>
            <a:srgbClr val="FBAE40"/>
          </p15:clr>
        </p15:guide>
        <p15:guide id="8" orient="horz" pos="2448">
          <p15:clr>
            <a:srgbClr val="FBAE40"/>
          </p15:clr>
        </p15:guide>
        <p15:guide id="9" orient="horz" pos="179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Stats Layout-2_1">
    <p:spTree>
      <p:nvGrpSpPr>
        <p:cNvPr id="1" name=""/>
        <p:cNvGrpSpPr/>
        <p:nvPr/>
      </p:nvGrpSpPr>
      <p:grpSpPr>
        <a:xfrm>
          <a:off x="0" y="0"/>
          <a:ext cx="0" cy="0"/>
          <a:chOff x="0" y="0"/>
          <a:chExt cx="0" cy="0"/>
        </a:xfrm>
      </p:grpSpPr>
      <p:sp>
        <p:nvSpPr>
          <p:cNvPr id="28" name="Title 3">
            <a:extLst>
              <a:ext uri="{FF2B5EF4-FFF2-40B4-BE49-F238E27FC236}">
                <a16:creationId xmlns:a16="http://schemas.microsoft.com/office/drawing/2014/main" id="{5AD275EF-6EC2-4DDD-8C95-B2BEB7370619}"/>
              </a:ext>
            </a:extLst>
          </p:cNvPr>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39"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2" name="Text Placeholder 22">
            <a:extLst>
              <a:ext uri="{FF2B5EF4-FFF2-40B4-BE49-F238E27FC236}">
                <a16:creationId xmlns:a16="http://schemas.microsoft.com/office/drawing/2014/main" id="{DBD72685-CD6F-E840-8A77-DF2F0F774D80}"/>
              </a:ext>
            </a:extLst>
          </p:cNvPr>
          <p:cNvSpPr>
            <a:spLocks noGrp="1"/>
          </p:cNvSpPr>
          <p:nvPr>
            <p:ph type="body" sz="quarter" idx="27" hasCustomPrompt="1"/>
          </p:nvPr>
        </p:nvSpPr>
        <p:spPr>
          <a:xfrm>
            <a:off x="353291" y="2414016"/>
            <a:ext cx="17255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cxnSp>
        <p:nvCxnSpPr>
          <p:cNvPr id="34" name="Straight Connector 33">
            <a:extLst>
              <a:ext uri="{FF2B5EF4-FFF2-40B4-BE49-F238E27FC236}">
                <a16:creationId xmlns:a16="http://schemas.microsoft.com/office/drawing/2014/main" id="{CE75B37E-2995-DA45-96DB-2E749ECFB873}"/>
              </a:ext>
            </a:extLst>
          </p:cNvPr>
          <p:cNvCxnSpPr>
            <a:cxnSpLocks/>
          </p:cNvCxnSpPr>
          <p:nvPr/>
        </p:nvCxnSpPr>
        <p:spPr>
          <a:xfrm>
            <a:off x="353291"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quarter" idx="70"/>
          </p:nvPr>
        </p:nvSpPr>
        <p:spPr>
          <a:xfrm>
            <a:off x="353290" y="3404535"/>
            <a:ext cx="2395312" cy="4461196"/>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31" name="Text Placeholder 22">
            <a:extLst>
              <a:ext uri="{FF2B5EF4-FFF2-40B4-BE49-F238E27FC236}">
                <a16:creationId xmlns:a16="http://schemas.microsoft.com/office/drawing/2014/main" id="{36097C87-9959-4E26-BF38-8DC3C46C15B8}"/>
              </a:ext>
            </a:extLst>
          </p:cNvPr>
          <p:cNvSpPr>
            <a:spLocks noGrp="1"/>
          </p:cNvSpPr>
          <p:nvPr>
            <p:ph type="body" sz="quarter" idx="59" hasCustomPrompt="1"/>
          </p:nvPr>
        </p:nvSpPr>
        <p:spPr>
          <a:xfrm>
            <a:off x="3955094" y="2414016"/>
            <a:ext cx="1597870"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7" name="Text Placeholder 22">
            <a:extLst>
              <a:ext uri="{FF2B5EF4-FFF2-40B4-BE49-F238E27FC236}">
                <a16:creationId xmlns:a16="http://schemas.microsoft.com/office/drawing/2014/main" id="{D2AD9FCE-A4CB-B846-9851-022C9CC1DE7F}"/>
              </a:ext>
            </a:extLst>
          </p:cNvPr>
          <p:cNvSpPr>
            <a:spLocks noGrp="1"/>
          </p:cNvSpPr>
          <p:nvPr>
            <p:ph type="body" sz="quarter" idx="66" hasCustomPrompt="1"/>
          </p:nvPr>
        </p:nvSpPr>
        <p:spPr>
          <a:xfrm>
            <a:off x="5800963" y="2414016"/>
            <a:ext cx="16256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48" name="Text Placeholder 12">
            <a:extLst>
              <a:ext uri="{FF2B5EF4-FFF2-40B4-BE49-F238E27FC236}">
                <a16:creationId xmlns:a16="http://schemas.microsoft.com/office/drawing/2014/main" id="{303D567E-6E90-744C-B2A0-D643E0F6379C}"/>
              </a:ext>
            </a:extLst>
          </p:cNvPr>
          <p:cNvSpPr>
            <a:spLocks noGrp="1"/>
          </p:cNvSpPr>
          <p:nvPr>
            <p:ph type="body" sz="quarter" idx="62" hasCustomPrompt="1"/>
          </p:nvPr>
        </p:nvSpPr>
        <p:spPr>
          <a:xfrm>
            <a:off x="3930494" y="3279652"/>
            <a:ext cx="1610140"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$6.67</a:t>
            </a:r>
          </a:p>
        </p:txBody>
      </p:sp>
      <p:sp>
        <p:nvSpPr>
          <p:cNvPr id="46" name="Text Placeholder 12">
            <a:extLst>
              <a:ext uri="{FF2B5EF4-FFF2-40B4-BE49-F238E27FC236}">
                <a16:creationId xmlns:a16="http://schemas.microsoft.com/office/drawing/2014/main" id="{549645D7-2239-E34E-977B-8B0EB55B7D5A}"/>
              </a:ext>
            </a:extLst>
          </p:cNvPr>
          <p:cNvSpPr>
            <a:spLocks noGrp="1"/>
          </p:cNvSpPr>
          <p:nvPr>
            <p:ph type="body" sz="quarter" idx="60" hasCustomPrompt="1"/>
          </p:nvPr>
        </p:nvSpPr>
        <p:spPr>
          <a:xfrm>
            <a:off x="5781010" y="3279652"/>
            <a:ext cx="1638098"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$7.8</a:t>
            </a:r>
          </a:p>
        </p:txBody>
      </p:sp>
      <p:sp>
        <p:nvSpPr>
          <p:cNvPr id="32" name="Text Placeholder 22">
            <a:extLst>
              <a:ext uri="{FF2B5EF4-FFF2-40B4-BE49-F238E27FC236}">
                <a16:creationId xmlns:a16="http://schemas.microsoft.com/office/drawing/2014/main" id="{9FC7D49E-4A51-41B8-947F-93048C889CD1}"/>
              </a:ext>
            </a:extLst>
          </p:cNvPr>
          <p:cNvSpPr>
            <a:spLocks noGrp="1"/>
          </p:cNvSpPr>
          <p:nvPr>
            <p:ph type="body" sz="quarter" idx="67" hasCustomPrompt="1"/>
          </p:nvPr>
        </p:nvSpPr>
        <p:spPr>
          <a:xfrm>
            <a:off x="3947838" y="5220124"/>
            <a:ext cx="1597870" cy="390333"/>
          </a:xfrm>
          <a:prstGeom prst="rect">
            <a:avLst/>
          </a:prstGeom>
        </p:spPr>
        <p:txBody>
          <a:bodyPr tIns="73152" bIns="73152">
            <a:noAutofit/>
          </a:bodyPr>
          <a:lstStyle>
            <a:lvl1pPr marL="0" indent="0">
              <a:buNone/>
              <a:defRPr sz="773" b="1" i="0" cap="all" baseline="0">
                <a:solidFill>
                  <a:schemeClr val="tx1"/>
                </a:solidFill>
                <a:latin typeface="+mn-lt"/>
              </a:defRPr>
            </a:lvl1pPr>
          </a:lstStyle>
          <a:p>
            <a:pPr lvl="0"/>
            <a:r>
              <a:rPr lang="en-US" dirty="0"/>
              <a:t>HEADLINE</a:t>
            </a:r>
          </a:p>
        </p:txBody>
      </p:sp>
      <p:sp>
        <p:nvSpPr>
          <p:cNvPr id="33" name="Text Placeholder 22">
            <a:extLst>
              <a:ext uri="{FF2B5EF4-FFF2-40B4-BE49-F238E27FC236}">
                <a16:creationId xmlns:a16="http://schemas.microsoft.com/office/drawing/2014/main" id="{105B6A7F-AD13-4122-9E53-4F51C9F4B27C}"/>
              </a:ext>
            </a:extLst>
          </p:cNvPr>
          <p:cNvSpPr>
            <a:spLocks noGrp="1"/>
          </p:cNvSpPr>
          <p:nvPr>
            <p:ph type="body" sz="quarter" idx="61" hasCustomPrompt="1"/>
          </p:nvPr>
        </p:nvSpPr>
        <p:spPr>
          <a:xfrm>
            <a:off x="5803999" y="5220124"/>
            <a:ext cx="1625614" cy="390333"/>
          </a:xfrm>
          <a:prstGeom prst="rect">
            <a:avLst/>
          </a:prstGeom>
        </p:spPr>
        <p:txBody>
          <a:bodyPr tIns="73152" bIns="73152">
            <a:noAutofit/>
          </a:bodyPr>
          <a:lstStyle>
            <a:lvl1pPr marL="0" indent="0">
              <a:buNone/>
              <a:defRPr sz="773" b="1" i="0" cap="all" baseline="0">
                <a:solidFill>
                  <a:schemeClr val="tx1"/>
                </a:solidFill>
                <a:latin typeface="+mn-lt"/>
              </a:defRPr>
            </a:lvl1pPr>
          </a:lstStyle>
          <a:p>
            <a:pPr lvl="0"/>
            <a:r>
              <a:rPr lang="en-US" dirty="0"/>
              <a:t>HEADLINE</a:t>
            </a:r>
          </a:p>
        </p:txBody>
      </p:sp>
      <p:cxnSp>
        <p:nvCxnSpPr>
          <p:cNvPr id="50" name="Straight Connector 49">
            <a:extLst>
              <a:ext uri="{FF2B5EF4-FFF2-40B4-BE49-F238E27FC236}">
                <a16:creationId xmlns:a16="http://schemas.microsoft.com/office/drawing/2014/main" id="{7A9F7746-7522-DD44-83E8-BE7A0F4CFA3B}"/>
              </a:ext>
            </a:extLst>
          </p:cNvPr>
          <p:cNvCxnSpPr>
            <a:cxnSpLocks/>
          </p:cNvCxnSpPr>
          <p:nvPr/>
        </p:nvCxnSpPr>
        <p:spPr>
          <a:xfrm>
            <a:off x="5706290" y="2586779"/>
            <a:ext cx="0" cy="250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D72B815-3951-4E21-8FC5-A5553B03BB71}"/>
              </a:ext>
            </a:extLst>
          </p:cNvPr>
          <p:cNvCxnSpPr>
            <a:cxnSpLocks/>
          </p:cNvCxnSpPr>
          <p:nvPr/>
        </p:nvCxnSpPr>
        <p:spPr>
          <a:xfrm>
            <a:off x="5706290" y="5365258"/>
            <a:ext cx="0" cy="250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 Placeholder 12">
            <a:extLst>
              <a:ext uri="{FF2B5EF4-FFF2-40B4-BE49-F238E27FC236}">
                <a16:creationId xmlns:a16="http://schemas.microsoft.com/office/drawing/2014/main" id="{B37A3DFA-515F-4699-B0CD-F1C2251FF402}"/>
              </a:ext>
            </a:extLst>
          </p:cNvPr>
          <p:cNvSpPr>
            <a:spLocks noGrp="1"/>
          </p:cNvSpPr>
          <p:nvPr>
            <p:ph type="body" sz="quarter" idx="56" hasCustomPrompt="1"/>
          </p:nvPr>
        </p:nvSpPr>
        <p:spPr>
          <a:xfrm>
            <a:off x="3930494" y="6058131"/>
            <a:ext cx="1610140"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$6.67</a:t>
            </a:r>
          </a:p>
        </p:txBody>
      </p:sp>
      <p:sp>
        <p:nvSpPr>
          <p:cNvPr id="21" name="Text Placeholder 12">
            <a:extLst>
              <a:ext uri="{FF2B5EF4-FFF2-40B4-BE49-F238E27FC236}">
                <a16:creationId xmlns:a16="http://schemas.microsoft.com/office/drawing/2014/main" id="{F5CEC0A9-700A-449A-8E49-E02DC91195BE}"/>
              </a:ext>
            </a:extLst>
          </p:cNvPr>
          <p:cNvSpPr>
            <a:spLocks noGrp="1"/>
          </p:cNvSpPr>
          <p:nvPr>
            <p:ph type="body" sz="quarter" idx="43" hasCustomPrompt="1"/>
          </p:nvPr>
        </p:nvSpPr>
        <p:spPr>
          <a:xfrm>
            <a:off x="5781010" y="6058131"/>
            <a:ext cx="1638098"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$7.8</a:t>
            </a:r>
          </a:p>
        </p:txBody>
      </p:sp>
      <p:cxnSp>
        <p:nvCxnSpPr>
          <p:cNvPr id="29" name="Straight Connector 28">
            <a:extLst>
              <a:ext uri="{FF2B5EF4-FFF2-40B4-BE49-F238E27FC236}">
                <a16:creationId xmlns:a16="http://schemas.microsoft.com/office/drawing/2014/main" id="{DF5B3077-5385-44E9-A0C2-E36E88A1CA76}"/>
              </a:ext>
            </a:extLst>
          </p:cNvPr>
          <p:cNvCxnSpPr>
            <a:cxnSpLocks/>
          </p:cNvCxnSpPr>
          <p:nvPr/>
        </p:nvCxnSpPr>
        <p:spPr>
          <a:xfrm>
            <a:off x="3943886" y="5220124"/>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0C58EB2-5C0C-EF4F-9EDE-FE88CABE6E27}"/>
              </a:ext>
            </a:extLst>
          </p:cNvPr>
          <p:cNvCxnSpPr>
            <a:cxnSpLocks/>
          </p:cNvCxnSpPr>
          <p:nvPr/>
        </p:nvCxnSpPr>
        <p:spPr>
          <a:xfrm>
            <a:off x="3943886"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535932514"/>
      </p:ext>
    </p:extLst>
  </p:cSld>
  <p:clrMapOvr>
    <a:masterClrMapping/>
  </p:clrMapOvr>
  <p:extLst>
    <p:ext uri="{DCECCB84-F9BA-43D5-87BE-67443E8EF086}">
      <p15:sldGuideLst xmlns:p15="http://schemas.microsoft.com/office/powerpoint/2012/main">
        <p15:guide id="1" orient="horz" pos="2176">
          <p15:clr>
            <a:srgbClr val="FBAE40"/>
          </p15:clr>
        </p15:guide>
        <p15:guide id="2" orient="horz" pos="2576">
          <p15:clr>
            <a:srgbClr val="FBAE40"/>
          </p15:clr>
        </p15:guide>
        <p15:guide id="3" orient="horz" pos="4284">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Stats Layout-2_2">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252386B2-AF3F-4013-AA13-373C69871E0B}"/>
              </a:ext>
            </a:extLst>
          </p:cNvPr>
          <p:cNvSpPr>
            <a:spLocks noGrp="1"/>
          </p:cNvSpPr>
          <p:nvPr>
            <p:ph type="title" hasCustomPrompt="1"/>
          </p:nvPr>
        </p:nvSpPr>
        <p:spPr>
          <a:xfrm>
            <a:off x="353291" y="548939"/>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42"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30" name="Text Placeholder 22">
            <a:extLst>
              <a:ext uri="{FF2B5EF4-FFF2-40B4-BE49-F238E27FC236}">
                <a16:creationId xmlns:a16="http://schemas.microsoft.com/office/drawing/2014/main" id="{6BFCE616-2CD5-C74C-A311-378C33E2A39E}"/>
              </a:ext>
            </a:extLst>
          </p:cNvPr>
          <p:cNvSpPr>
            <a:spLocks noGrp="1"/>
          </p:cNvSpPr>
          <p:nvPr>
            <p:ph type="body" sz="quarter" idx="27" hasCustomPrompt="1"/>
          </p:nvPr>
        </p:nvSpPr>
        <p:spPr>
          <a:xfrm>
            <a:off x="353291" y="2414016"/>
            <a:ext cx="17255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 name="Content Placeholder 2"/>
          <p:cNvSpPr>
            <a:spLocks noGrp="1"/>
          </p:cNvSpPr>
          <p:nvPr>
            <p:ph sz="quarter" idx="70"/>
          </p:nvPr>
        </p:nvSpPr>
        <p:spPr>
          <a:xfrm>
            <a:off x="353290" y="3404535"/>
            <a:ext cx="2395312" cy="4461196"/>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38" name="Text Placeholder 22">
            <a:extLst>
              <a:ext uri="{FF2B5EF4-FFF2-40B4-BE49-F238E27FC236}">
                <a16:creationId xmlns:a16="http://schemas.microsoft.com/office/drawing/2014/main" id="{ABBB18DE-7002-1F47-82F3-CFD49E4FF019}"/>
              </a:ext>
            </a:extLst>
          </p:cNvPr>
          <p:cNvSpPr>
            <a:spLocks noGrp="1"/>
          </p:cNvSpPr>
          <p:nvPr>
            <p:ph type="body" sz="quarter" idx="59" hasCustomPrompt="1"/>
          </p:nvPr>
        </p:nvSpPr>
        <p:spPr>
          <a:xfrm>
            <a:off x="3955094" y="2414016"/>
            <a:ext cx="1597870"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1" name="Text Placeholder 22">
            <a:extLst>
              <a:ext uri="{FF2B5EF4-FFF2-40B4-BE49-F238E27FC236}">
                <a16:creationId xmlns:a16="http://schemas.microsoft.com/office/drawing/2014/main" id="{19DC8A7C-6ACC-E44B-A9E6-D1F8975F3FCE}"/>
              </a:ext>
            </a:extLst>
          </p:cNvPr>
          <p:cNvSpPr>
            <a:spLocks noGrp="1"/>
          </p:cNvSpPr>
          <p:nvPr>
            <p:ph type="body" sz="quarter" idx="66" hasCustomPrompt="1"/>
          </p:nvPr>
        </p:nvSpPr>
        <p:spPr>
          <a:xfrm>
            <a:off x="5800963" y="2414016"/>
            <a:ext cx="16256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7" name="Text Placeholder 12">
            <a:extLst>
              <a:ext uri="{FF2B5EF4-FFF2-40B4-BE49-F238E27FC236}">
                <a16:creationId xmlns:a16="http://schemas.microsoft.com/office/drawing/2014/main" id="{86B5C413-FE6F-AB4D-879E-C1BE7FB14714}"/>
              </a:ext>
            </a:extLst>
          </p:cNvPr>
          <p:cNvSpPr>
            <a:spLocks noGrp="1"/>
          </p:cNvSpPr>
          <p:nvPr>
            <p:ph type="body" sz="quarter" idx="62" hasCustomPrompt="1"/>
          </p:nvPr>
        </p:nvSpPr>
        <p:spPr>
          <a:xfrm>
            <a:off x="3930494" y="3279652"/>
            <a:ext cx="1610140"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$6.67</a:t>
            </a:r>
          </a:p>
        </p:txBody>
      </p:sp>
      <p:sp>
        <p:nvSpPr>
          <p:cNvPr id="26" name="Text Placeholder 12">
            <a:extLst>
              <a:ext uri="{FF2B5EF4-FFF2-40B4-BE49-F238E27FC236}">
                <a16:creationId xmlns:a16="http://schemas.microsoft.com/office/drawing/2014/main" id="{232FA879-669B-2543-9386-25B626888560}"/>
              </a:ext>
            </a:extLst>
          </p:cNvPr>
          <p:cNvSpPr>
            <a:spLocks noGrp="1"/>
          </p:cNvSpPr>
          <p:nvPr>
            <p:ph type="body" sz="quarter" idx="60" hasCustomPrompt="1"/>
          </p:nvPr>
        </p:nvSpPr>
        <p:spPr>
          <a:xfrm>
            <a:off x="5781010" y="3279652"/>
            <a:ext cx="1638098"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$7.8</a:t>
            </a:r>
          </a:p>
        </p:txBody>
      </p:sp>
      <p:sp>
        <p:nvSpPr>
          <p:cNvPr id="22" name="Text Placeholder 22">
            <a:extLst>
              <a:ext uri="{FF2B5EF4-FFF2-40B4-BE49-F238E27FC236}">
                <a16:creationId xmlns:a16="http://schemas.microsoft.com/office/drawing/2014/main" id="{39B8BA4F-DE96-6C4B-B7A5-CDB568450427}"/>
              </a:ext>
            </a:extLst>
          </p:cNvPr>
          <p:cNvSpPr>
            <a:spLocks noGrp="1"/>
          </p:cNvSpPr>
          <p:nvPr>
            <p:ph type="body" sz="quarter" idx="67" hasCustomPrompt="1"/>
          </p:nvPr>
        </p:nvSpPr>
        <p:spPr>
          <a:xfrm>
            <a:off x="3947838" y="5220124"/>
            <a:ext cx="1597870" cy="390333"/>
          </a:xfrm>
          <a:prstGeom prst="rect">
            <a:avLst/>
          </a:prstGeom>
        </p:spPr>
        <p:txBody>
          <a:bodyPr tIns="73152" bIns="73152">
            <a:noAutofit/>
          </a:bodyPr>
          <a:lstStyle>
            <a:lvl1pPr marL="0" indent="0">
              <a:buNone/>
              <a:defRPr sz="773" b="1" i="0" cap="all" baseline="0">
                <a:solidFill>
                  <a:schemeClr val="tx1"/>
                </a:solidFill>
                <a:latin typeface="+mn-lt"/>
              </a:defRPr>
            </a:lvl1pPr>
          </a:lstStyle>
          <a:p>
            <a:pPr lvl="0"/>
            <a:r>
              <a:rPr lang="en-US" dirty="0"/>
              <a:t>HEADLINE</a:t>
            </a:r>
          </a:p>
        </p:txBody>
      </p:sp>
      <p:sp>
        <p:nvSpPr>
          <p:cNvPr id="23" name="Text Placeholder 22">
            <a:extLst>
              <a:ext uri="{FF2B5EF4-FFF2-40B4-BE49-F238E27FC236}">
                <a16:creationId xmlns:a16="http://schemas.microsoft.com/office/drawing/2014/main" id="{DFC0AF25-2511-A24C-BF1C-6206EBEB8571}"/>
              </a:ext>
            </a:extLst>
          </p:cNvPr>
          <p:cNvSpPr>
            <a:spLocks noGrp="1"/>
          </p:cNvSpPr>
          <p:nvPr>
            <p:ph type="body" sz="quarter" idx="61" hasCustomPrompt="1"/>
          </p:nvPr>
        </p:nvSpPr>
        <p:spPr>
          <a:xfrm>
            <a:off x="5803999" y="5220124"/>
            <a:ext cx="1625614" cy="390333"/>
          </a:xfrm>
          <a:prstGeom prst="rect">
            <a:avLst/>
          </a:prstGeom>
        </p:spPr>
        <p:txBody>
          <a:bodyPr tIns="73152" bIns="73152">
            <a:noAutofit/>
          </a:bodyPr>
          <a:lstStyle>
            <a:lvl1pPr marL="0" indent="0">
              <a:buNone/>
              <a:defRPr sz="773" b="1" i="0" cap="all" baseline="0">
                <a:solidFill>
                  <a:schemeClr val="tx1"/>
                </a:solidFill>
                <a:latin typeface="+mn-lt"/>
              </a:defRPr>
            </a:lvl1pPr>
          </a:lstStyle>
          <a:p>
            <a:pPr lvl="0"/>
            <a:r>
              <a:rPr lang="en-US" dirty="0"/>
              <a:t>HEADLINE</a:t>
            </a:r>
          </a:p>
        </p:txBody>
      </p:sp>
      <p:sp>
        <p:nvSpPr>
          <p:cNvPr id="35" name="Text Placeholder 12">
            <a:extLst>
              <a:ext uri="{FF2B5EF4-FFF2-40B4-BE49-F238E27FC236}">
                <a16:creationId xmlns:a16="http://schemas.microsoft.com/office/drawing/2014/main" id="{B729D3C3-7135-FC43-B5E5-716D3BBD082C}"/>
              </a:ext>
            </a:extLst>
          </p:cNvPr>
          <p:cNvSpPr>
            <a:spLocks noGrp="1"/>
          </p:cNvSpPr>
          <p:nvPr>
            <p:ph type="body" sz="quarter" idx="56" hasCustomPrompt="1"/>
          </p:nvPr>
        </p:nvSpPr>
        <p:spPr>
          <a:xfrm>
            <a:off x="3930494" y="6058131"/>
            <a:ext cx="1610140"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$6.67</a:t>
            </a:r>
          </a:p>
        </p:txBody>
      </p:sp>
      <p:sp>
        <p:nvSpPr>
          <p:cNvPr id="33" name="Text Placeholder 12">
            <a:extLst>
              <a:ext uri="{FF2B5EF4-FFF2-40B4-BE49-F238E27FC236}">
                <a16:creationId xmlns:a16="http://schemas.microsoft.com/office/drawing/2014/main" id="{7B4E342F-6BFA-FF4C-80A3-0995A5EEC9E3}"/>
              </a:ext>
            </a:extLst>
          </p:cNvPr>
          <p:cNvSpPr>
            <a:spLocks noGrp="1"/>
          </p:cNvSpPr>
          <p:nvPr>
            <p:ph type="body" sz="quarter" idx="43" hasCustomPrompt="1"/>
          </p:nvPr>
        </p:nvSpPr>
        <p:spPr>
          <a:xfrm>
            <a:off x="5781010" y="6058131"/>
            <a:ext cx="1638098"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$7.8</a:t>
            </a:r>
          </a:p>
        </p:txBody>
      </p:sp>
      <p:cxnSp>
        <p:nvCxnSpPr>
          <p:cNvPr id="29" name="Straight Connector 28">
            <a:extLst>
              <a:ext uri="{FF2B5EF4-FFF2-40B4-BE49-F238E27FC236}">
                <a16:creationId xmlns:a16="http://schemas.microsoft.com/office/drawing/2014/main" id="{4F81B005-9A34-C142-AE1F-8DC40854D8F5}"/>
              </a:ext>
            </a:extLst>
          </p:cNvPr>
          <p:cNvCxnSpPr>
            <a:cxnSpLocks/>
          </p:cNvCxnSpPr>
          <p:nvPr/>
        </p:nvCxnSpPr>
        <p:spPr>
          <a:xfrm>
            <a:off x="5706290" y="2586779"/>
            <a:ext cx="0" cy="250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3C995C59-E4A4-0F4D-835F-C02D81244707}"/>
              </a:ext>
            </a:extLst>
          </p:cNvPr>
          <p:cNvCxnSpPr>
            <a:cxnSpLocks/>
          </p:cNvCxnSpPr>
          <p:nvPr/>
        </p:nvCxnSpPr>
        <p:spPr>
          <a:xfrm>
            <a:off x="5706290" y="5365258"/>
            <a:ext cx="0" cy="250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445AC2AA-8D29-134F-806A-1902EA820F74}"/>
              </a:ext>
            </a:extLst>
          </p:cNvPr>
          <p:cNvCxnSpPr>
            <a:cxnSpLocks/>
          </p:cNvCxnSpPr>
          <p:nvPr/>
        </p:nvCxnSpPr>
        <p:spPr>
          <a:xfrm>
            <a:off x="353291"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F6D0D9D1-A380-3B4D-A70D-EF06FCFC02B8}"/>
              </a:ext>
            </a:extLst>
          </p:cNvPr>
          <p:cNvCxnSpPr>
            <a:cxnSpLocks/>
          </p:cNvCxnSpPr>
          <p:nvPr/>
        </p:nvCxnSpPr>
        <p:spPr>
          <a:xfrm>
            <a:off x="3943886"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cxnSp>
        <p:nvCxnSpPr>
          <p:cNvPr id="28" name="Straight Connector 27">
            <a:extLst>
              <a:ext uri="{FF2B5EF4-FFF2-40B4-BE49-F238E27FC236}">
                <a16:creationId xmlns:a16="http://schemas.microsoft.com/office/drawing/2014/main" id="{DF5B3077-5385-44E9-A0C2-E36E88A1CA76}"/>
              </a:ext>
            </a:extLst>
          </p:cNvPr>
          <p:cNvCxnSpPr>
            <a:cxnSpLocks/>
          </p:cNvCxnSpPr>
          <p:nvPr/>
        </p:nvCxnSpPr>
        <p:spPr>
          <a:xfrm>
            <a:off x="3943886" y="5220124"/>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2513220"/>
      </p:ext>
    </p:extLst>
  </p:cSld>
  <p:clrMapOvr>
    <a:masterClrMapping/>
  </p:clrMapOvr>
  <p:extLst>
    <p:ext uri="{DCECCB84-F9BA-43D5-87BE-67443E8EF086}">
      <p15:sldGuideLst xmlns:p15="http://schemas.microsoft.com/office/powerpoint/2012/main">
        <p15:guide id="1" orient="horz" pos="2176">
          <p15:clr>
            <a:srgbClr val="FBAE40"/>
          </p15:clr>
        </p15:guide>
        <p15:guide id="2" orient="horz" pos="2576">
          <p15:clr>
            <a:srgbClr val="FBAE40"/>
          </p15:clr>
        </p15:guide>
        <p15:guide id="3" orient="horz" pos="4296">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Stats Layout-3_1">
    <p:spTree>
      <p:nvGrpSpPr>
        <p:cNvPr id="1" name=""/>
        <p:cNvGrpSpPr/>
        <p:nvPr/>
      </p:nvGrpSpPr>
      <p:grpSpPr>
        <a:xfrm>
          <a:off x="0" y="0"/>
          <a:ext cx="0" cy="0"/>
          <a:chOff x="0" y="0"/>
          <a:chExt cx="0" cy="0"/>
        </a:xfrm>
      </p:grpSpPr>
      <p:sp>
        <p:nvSpPr>
          <p:cNvPr id="30" name="Title 3">
            <a:extLst>
              <a:ext uri="{FF2B5EF4-FFF2-40B4-BE49-F238E27FC236}">
                <a16:creationId xmlns:a16="http://schemas.microsoft.com/office/drawing/2014/main" id="{F89E2F95-3576-4C06-9B52-D27F4351FAD8}"/>
              </a:ext>
            </a:extLst>
          </p:cNvPr>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32"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7" name="Text Placeholder 22">
            <a:extLst>
              <a:ext uri="{FF2B5EF4-FFF2-40B4-BE49-F238E27FC236}">
                <a16:creationId xmlns:a16="http://schemas.microsoft.com/office/drawing/2014/main" id="{49597FD1-A5CE-2745-AD2A-620554E1EDE4}"/>
              </a:ext>
            </a:extLst>
          </p:cNvPr>
          <p:cNvSpPr>
            <a:spLocks noGrp="1"/>
          </p:cNvSpPr>
          <p:nvPr>
            <p:ph type="body" sz="quarter" idx="27" hasCustomPrompt="1"/>
          </p:nvPr>
        </p:nvSpPr>
        <p:spPr>
          <a:xfrm>
            <a:off x="353291" y="2414017"/>
            <a:ext cx="1725514" cy="390333"/>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18" name="Text Placeholder 12">
            <a:extLst>
              <a:ext uri="{FF2B5EF4-FFF2-40B4-BE49-F238E27FC236}">
                <a16:creationId xmlns:a16="http://schemas.microsoft.com/office/drawing/2014/main" id="{1FD0ECCA-7FBF-EC45-80FA-79AEE8526DB2}"/>
              </a:ext>
            </a:extLst>
          </p:cNvPr>
          <p:cNvSpPr>
            <a:spLocks noGrp="1"/>
          </p:cNvSpPr>
          <p:nvPr>
            <p:ph type="body" sz="quarter" idx="42" hasCustomPrompt="1"/>
          </p:nvPr>
        </p:nvSpPr>
        <p:spPr>
          <a:xfrm>
            <a:off x="353291" y="3051944"/>
            <a:ext cx="2150002"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$6.67 bn</a:t>
            </a:r>
          </a:p>
        </p:txBody>
      </p:sp>
      <p:sp>
        <p:nvSpPr>
          <p:cNvPr id="3" name="Content Placeholder 2"/>
          <p:cNvSpPr>
            <a:spLocks noGrp="1"/>
          </p:cNvSpPr>
          <p:nvPr>
            <p:ph sz="quarter" idx="71"/>
          </p:nvPr>
        </p:nvSpPr>
        <p:spPr>
          <a:xfrm>
            <a:off x="353291" y="4928691"/>
            <a:ext cx="1900705" cy="3088520"/>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21" name="Text Placeholder 22">
            <a:extLst>
              <a:ext uri="{FF2B5EF4-FFF2-40B4-BE49-F238E27FC236}">
                <a16:creationId xmlns:a16="http://schemas.microsoft.com/office/drawing/2014/main" id="{711293FB-03C0-1C4A-9E5E-480A1365F48E}"/>
              </a:ext>
            </a:extLst>
          </p:cNvPr>
          <p:cNvSpPr>
            <a:spLocks noGrp="1"/>
          </p:cNvSpPr>
          <p:nvPr>
            <p:ph type="body" sz="quarter" idx="64" hasCustomPrompt="1"/>
          </p:nvPr>
        </p:nvSpPr>
        <p:spPr>
          <a:xfrm>
            <a:off x="2737402" y="2414017"/>
            <a:ext cx="1725514" cy="390333"/>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19" name="Text Placeholder 12">
            <a:extLst>
              <a:ext uri="{FF2B5EF4-FFF2-40B4-BE49-F238E27FC236}">
                <a16:creationId xmlns:a16="http://schemas.microsoft.com/office/drawing/2014/main" id="{ACC7B9EA-F978-A348-9397-F545378C0FE6}"/>
              </a:ext>
            </a:extLst>
          </p:cNvPr>
          <p:cNvSpPr>
            <a:spLocks noGrp="1"/>
          </p:cNvSpPr>
          <p:nvPr>
            <p:ph type="body" sz="quarter" idx="43" hasCustomPrompt="1"/>
          </p:nvPr>
        </p:nvSpPr>
        <p:spPr>
          <a:xfrm>
            <a:off x="2731615" y="3051944"/>
            <a:ext cx="2132842"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$7.8 bn</a:t>
            </a:r>
          </a:p>
        </p:txBody>
      </p:sp>
      <p:sp>
        <p:nvSpPr>
          <p:cNvPr id="26" name="Content Placeholder 2"/>
          <p:cNvSpPr>
            <a:spLocks noGrp="1"/>
          </p:cNvSpPr>
          <p:nvPr>
            <p:ph sz="quarter" idx="72"/>
          </p:nvPr>
        </p:nvSpPr>
        <p:spPr>
          <a:xfrm>
            <a:off x="2741400" y="4928691"/>
            <a:ext cx="1900705" cy="3088520"/>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25" name="Text Placeholder 22">
            <a:extLst>
              <a:ext uri="{FF2B5EF4-FFF2-40B4-BE49-F238E27FC236}">
                <a16:creationId xmlns:a16="http://schemas.microsoft.com/office/drawing/2014/main" id="{1BBEF956-506B-F442-9F50-635962AF5C8C}"/>
              </a:ext>
            </a:extLst>
          </p:cNvPr>
          <p:cNvSpPr>
            <a:spLocks noGrp="1"/>
          </p:cNvSpPr>
          <p:nvPr>
            <p:ph type="body" sz="quarter" idx="66" hasCustomPrompt="1"/>
          </p:nvPr>
        </p:nvSpPr>
        <p:spPr>
          <a:xfrm>
            <a:off x="5259147" y="2414017"/>
            <a:ext cx="1725514" cy="390333"/>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0" name="Text Placeholder 12">
            <a:extLst>
              <a:ext uri="{FF2B5EF4-FFF2-40B4-BE49-F238E27FC236}">
                <a16:creationId xmlns:a16="http://schemas.microsoft.com/office/drawing/2014/main" id="{792D6B90-E22B-B54F-AB02-2FE60B59EE91}"/>
              </a:ext>
            </a:extLst>
          </p:cNvPr>
          <p:cNvSpPr>
            <a:spLocks noGrp="1"/>
          </p:cNvSpPr>
          <p:nvPr>
            <p:ph type="body" sz="quarter" idx="44" hasCustomPrompt="1"/>
          </p:nvPr>
        </p:nvSpPr>
        <p:spPr>
          <a:xfrm>
            <a:off x="5243182" y="3051944"/>
            <a:ext cx="2132842"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$7.8 bn</a:t>
            </a:r>
          </a:p>
        </p:txBody>
      </p:sp>
      <p:cxnSp>
        <p:nvCxnSpPr>
          <p:cNvPr id="7" name="Straight Connector 6">
            <a:extLst>
              <a:ext uri="{FF2B5EF4-FFF2-40B4-BE49-F238E27FC236}">
                <a16:creationId xmlns:a16="http://schemas.microsoft.com/office/drawing/2014/main" id="{EA665877-4334-864C-9D33-4C963E2EB9A6}"/>
              </a:ext>
            </a:extLst>
          </p:cNvPr>
          <p:cNvCxnSpPr>
            <a:cxnSpLocks/>
          </p:cNvCxnSpPr>
          <p:nvPr/>
        </p:nvCxnSpPr>
        <p:spPr>
          <a:xfrm>
            <a:off x="2626022" y="2586779"/>
            <a:ext cx="0" cy="5491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Content Placeholder 2"/>
          <p:cNvSpPr>
            <a:spLocks noGrp="1"/>
          </p:cNvSpPr>
          <p:nvPr>
            <p:ph sz="quarter" idx="73"/>
          </p:nvPr>
        </p:nvSpPr>
        <p:spPr>
          <a:xfrm>
            <a:off x="5250325" y="4928691"/>
            <a:ext cx="1900705" cy="3088520"/>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67" name="Straight Connector 66">
            <a:extLst>
              <a:ext uri="{FF2B5EF4-FFF2-40B4-BE49-F238E27FC236}">
                <a16:creationId xmlns:a16="http://schemas.microsoft.com/office/drawing/2014/main" id="{1730EFD7-C2C5-1748-B34C-EFA109D4819B}"/>
              </a:ext>
            </a:extLst>
          </p:cNvPr>
          <p:cNvCxnSpPr>
            <a:cxnSpLocks/>
          </p:cNvCxnSpPr>
          <p:nvPr/>
        </p:nvCxnSpPr>
        <p:spPr>
          <a:xfrm>
            <a:off x="5135681" y="2586779"/>
            <a:ext cx="0" cy="5491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ECE185B-F547-894B-BA13-E24374A0F87B}"/>
              </a:ext>
            </a:extLst>
          </p:cNvPr>
          <p:cNvCxnSpPr>
            <a:cxnSpLocks/>
          </p:cNvCxnSpPr>
          <p:nvPr/>
        </p:nvCxnSpPr>
        <p:spPr>
          <a:xfrm>
            <a:off x="353291" y="2414016"/>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869544765"/>
      </p:ext>
    </p:extLst>
  </p:cSld>
  <p:clrMapOvr>
    <a:masterClrMapping/>
  </p:clrMapOvr>
  <p:extLst>
    <p:ext uri="{DCECCB84-F9BA-43D5-87BE-67443E8EF086}">
      <p15:sldGuideLst xmlns:p15="http://schemas.microsoft.com/office/powerpoint/2012/main">
        <p15:guide id="6" orient="horz" pos="2088">
          <p15:clr>
            <a:srgbClr val="FBAE40"/>
          </p15:clr>
        </p15:guide>
        <p15:guide id="7" orient="horz" pos="3083">
          <p15:clr>
            <a:srgbClr val="FBAE40"/>
          </p15:clr>
        </p15:guide>
        <p15:guide id="8" orient="horz" pos="3264">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Stats Layout-3_2">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196B1BB5-6D86-4140-AF3A-8F7FDA2BC283}"/>
              </a:ext>
            </a:extLst>
          </p:cNvPr>
          <p:cNvSpPr>
            <a:spLocks noGrp="1"/>
          </p:cNvSpPr>
          <p:nvPr>
            <p:ph type="title" hasCustomPrompt="1"/>
          </p:nvPr>
        </p:nvSpPr>
        <p:spPr>
          <a:xfrm>
            <a:off x="353291" y="548939"/>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35"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22">
            <a:extLst>
              <a:ext uri="{FF2B5EF4-FFF2-40B4-BE49-F238E27FC236}">
                <a16:creationId xmlns:a16="http://schemas.microsoft.com/office/drawing/2014/main" id="{5D97398C-F3D2-2C45-89F3-310C461A4B1A}"/>
              </a:ext>
            </a:extLst>
          </p:cNvPr>
          <p:cNvSpPr>
            <a:spLocks noGrp="1"/>
          </p:cNvSpPr>
          <p:nvPr>
            <p:ph type="body" sz="quarter" idx="27" hasCustomPrompt="1"/>
          </p:nvPr>
        </p:nvSpPr>
        <p:spPr>
          <a:xfrm>
            <a:off x="353291" y="2414016"/>
            <a:ext cx="17255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2" name="Text Placeholder 12">
            <a:extLst>
              <a:ext uri="{FF2B5EF4-FFF2-40B4-BE49-F238E27FC236}">
                <a16:creationId xmlns:a16="http://schemas.microsoft.com/office/drawing/2014/main" id="{B8829E66-9EC8-4147-AFFE-787D03B8BDC5}"/>
              </a:ext>
            </a:extLst>
          </p:cNvPr>
          <p:cNvSpPr>
            <a:spLocks noGrp="1"/>
          </p:cNvSpPr>
          <p:nvPr>
            <p:ph type="body" sz="quarter" idx="42" hasCustomPrompt="1"/>
          </p:nvPr>
        </p:nvSpPr>
        <p:spPr>
          <a:xfrm>
            <a:off x="353291" y="3051944"/>
            <a:ext cx="2150002"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$6.67 bn</a:t>
            </a:r>
          </a:p>
        </p:txBody>
      </p:sp>
      <p:sp>
        <p:nvSpPr>
          <p:cNvPr id="3" name="Content Placeholder 2"/>
          <p:cNvSpPr>
            <a:spLocks noGrp="1"/>
          </p:cNvSpPr>
          <p:nvPr>
            <p:ph sz="quarter" idx="71"/>
          </p:nvPr>
        </p:nvSpPr>
        <p:spPr>
          <a:xfrm>
            <a:off x="353291" y="4928691"/>
            <a:ext cx="1900705" cy="3088520"/>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8" name="Text Placeholder 22">
            <a:extLst>
              <a:ext uri="{FF2B5EF4-FFF2-40B4-BE49-F238E27FC236}">
                <a16:creationId xmlns:a16="http://schemas.microsoft.com/office/drawing/2014/main" id="{DE7D4669-0980-364D-A3E1-10EF61DBBD50}"/>
              </a:ext>
            </a:extLst>
          </p:cNvPr>
          <p:cNvSpPr>
            <a:spLocks noGrp="1"/>
          </p:cNvSpPr>
          <p:nvPr>
            <p:ph type="body" sz="quarter" idx="64" hasCustomPrompt="1"/>
          </p:nvPr>
        </p:nvSpPr>
        <p:spPr>
          <a:xfrm>
            <a:off x="2737402" y="2414016"/>
            <a:ext cx="17255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3" name="Text Placeholder 12">
            <a:extLst>
              <a:ext uri="{FF2B5EF4-FFF2-40B4-BE49-F238E27FC236}">
                <a16:creationId xmlns:a16="http://schemas.microsoft.com/office/drawing/2014/main" id="{494D7722-C46B-CF4B-AE57-F72D4BFDC305}"/>
              </a:ext>
            </a:extLst>
          </p:cNvPr>
          <p:cNvSpPr>
            <a:spLocks noGrp="1"/>
          </p:cNvSpPr>
          <p:nvPr>
            <p:ph type="body" sz="quarter" idx="43" hasCustomPrompt="1"/>
          </p:nvPr>
        </p:nvSpPr>
        <p:spPr>
          <a:xfrm>
            <a:off x="2731615" y="3051944"/>
            <a:ext cx="2132842"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$7.8 bn</a:t>
            </a:r>
          </a:p>
        </p:txBody>
      </p:sp>
      <p:sp>
        <p:nvSpPr>
          <p:cNvPr id="31" name="Content Placeholder 2"/>
          <p:cNvSpPr>
            <a:spLocks noGrp="1"/>
          </p:cNvSpPr>
          <p:nvPr>
            <p:ph sz="quarter" idx="72"/>
          </p:nvPr>
        </p:nvSpPr>
        <p:spPr>
          <a:xfrm>
            <a:off x="2741400" y="4928691"/>
            <a:ext cx="1900705" cy="3088520"/>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9" name="Text Placeholder 22">
            <a:extLst>
              <a:ext uri="{FF2B5EF4-FFF2-40B4-BE49-F238E27FC236}">
                <a16:creationId xmlns:a16="http://schemas.microsoft.com/office/drawing/2014/main" id="{7B71285C-5177-D94E-A760-E82F4D24643D}"/>
              </a:ext>
            </a:extLst>
          </p:cNvPr>
          <p:cNvSpPr>
            <a:spLocks noGrp="1"/>
          </p:cNvSpPr>
          <p:nvPr>
            <p:ph type="body" sz="quarter" idx="66" hasCustomPrompt="1"/>
          </p:nvPr>
        </p:nvSpPr>
        <p:spPr>
          <a:xfrm>
            <a:off x="5259147" y="2414016"/>
            <a:ext cx="17255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cxnSp>
        <p:nvCxnSpPr>
          <p:cNvPr id="21" name="Straight Connector 20">
            <a:extLst>
              <a:ext uri="{FF2B5EF4-FFF2-40B4-BE49-F238E27FC236}">
                <a16:creationId xmlns:a16="http://schemas.microsoft.com/office/drawing/2014/main" id="{2B676E58-3EF4-F146-A0CC-F047A92B2989}"/>
              </a:ext>
            </a:extLst>
          </p:cNvPr>
          <p:cNvCxnSpPr>
            <a:cxnSpLocks/>
          </p:cNvCxnSpPr>
          <p:nvPr/>
        </p:nvCxnSpPr>
        <p:spPr>
          <a:xfrm>
            <a:off x="2626022" y="2586779"/>
            <a:ext cx="0" cy="5491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 Placeholder 12">
            <a:extLst>
              <a:ext uri="{FF2B5EF4-FFF2-40B4-BE49-F238E27FC236}">
                <a16:creationId xmlns:a16="http://schemas.microsoft.com/office/drawing/2014/main" id="{AC278F7A-E71D-4243-AF81-F0ED67E11538}"/>
              </a:ext>
            </a:extLst>
          </p:cNvPr>
          <p:cNvSpPr>
            <a:spLocks noGrp="1"/>
          </p:cNvSpPr>
          <p:nvPr>
            <p:ph type="body" sz="quarter" idx="44" hasCustomPrompt="1"/>
          </p:nvPr>
        </p:nvSpPr>
        <p:spPr>
          <a:xfrm>
            <a:off x="5243182" y="3051944"/>
            <a:ext cx="2132842" cy="1300338"/>
          </a:xfrm>
          <a:prstGeom prst="rect">
            <a:avLst/>
          </a:prstGeom>
        </p:spPr>
        <p:txBody>
          <a:bodyPr>
            <a:noAutofit/>
          </a:bodyPr>
          <a:lstStyle>
            <a:lvl1pPr marL="0" indent="0">
              <a:buNone/>
              <a:defRPr sz="4173" b="0" i="0">
                <a:solidFill>
                  <a:schemeClr val="tx1"/>
                </a:solidFill>
                <a:latin typeface="+mn-lt"/>
              </a:defRPr>
            </a:lvl1pPr>
          </a:lstStyle>
          <a:p>
            <a:pPr lvl="0"/>
            <a:r>
              <a:rPr lang="en-US" dirty="0"/>
              <a:t>$7.8 bn</a:t>
            </a:r>
          </a:p>
        </p:txBody>
      </p:sp>
      <p:sp>
        <p:nvSpPr>
          <p:cNvPr id="32" name="Content Placeholder 2"/>
          <p:cNvSpPr>
            <a:spLocks noGrp="1"/>
          </p:cNvSpPr>
          <p:nvPr>
            <p:ph sz="quarter" idx="73"/>
          </p:nvPr>
        </p:nvSpPr>
        <p:spPr>
          <a:xfrm>
            <a:off x="5250325" y="4928691"/>
            <a:ext cx="1900705" cy="3088520"/>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5" name="Straight Connector 24">
            <a:extLst>
              <a:ext uri="{FF2B5EF4-FFF2-40B4-BE49-F238E27FC236}">
                <a16:creationId xmlns:a16="http://schemas.microsoft.com/office/drawing/2014/main" id="{3EFA9944-3F2B-7146-A490-79104EBBB99D}"/>
              </a:ext>
            </a:extLst>
          </p:cNvPr>
          <p:cNvCxnSpPr>
            <a:cxnSpLocks/>
          </p:cNvCxnSpPr>
          <p:nvPr/>
        </p:nvCxnSpPr>
        <p:spPr>
          <a:xfrm>
            <a:off x="5135681" y="2586779"/>
            <a:ext cx="0" cy="5491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78014F5-0B40-E040-9384-B3E46B589F2B}"/>
              </a:ext>
            </a:extLst>
          </p:cNvPr>
          <p:cNvCxnSpPr>
            <a:cxnSpLocks/>
          </p:cNvCxnSpPr>
          <p:nvPr/>
        </p:nvCxnSpPr>
        <p:spPr>
          <a:xfrm>
            <a:off x="353291" y="2414016"/>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430279086"/>
      </p:ext>
    </p:extLst>
  </p:cSld>
  <p:clrMapOvr>
    <a:masterClrMapping/>
  </p:clrMapOvr>
  <p:extLst>
    <p:ext uri="{DCECCB84-F9BA-43D5-87BE-67443E8EF086}">
      <p15:sldGuideLst xmlns:p15="http://schemas.microsoft.com/office/powerpoint/2012/main">
        <p15:guide id="6" orient="horz" pos="2085">
          <p15:clr>
            <a:srgbClr val="FBAE40"/>
          </p15:clr>
        </p15:guide>
        <p15:guide id="7" orient="horz" pos="3083">
          <p15:clr>
            <a:srgbClr val="FBAE40"/>
          </p15:clr>
        </p15:guide>
        <p15:guide id="8" orient="horz" pos="3264">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tats and Chart 1">
    <p:spTree>
      <p:nvGrpSpPr>
        <p:cNvPr id="1" name=""/>
        <p:cNvGrpSpPr/>
        <p:nvPr/>
      </p:nvGrpSpPr>
      <p:grpSpPr>
        <a:xfrm>
          <a:off x="0" y="0"/>
          <a:ext cx="0" cy="0"/>
          <a:chOff x="0" y="0"/>
          <a:chExt cx="0" cy="0"/>
        </a:xfrm>
      </p:grpSpPr>
      <p:sp>
        <p:nvSpPr>
          <p:cNvPr id="25" name="Title 3">
            <a:extLst>
              <a:ext uri="{FF2B5EF4-FFF2-40B4-BE49-F238E27FC236}">
                <a16:creationId xmlns:a16="http://schemas.microsoft.com/office/drawing/2014/main" id="{A19C34FB-0727-49D2-A15D-04199F9491C4}"/>
              </a:ext>
            </a:extLst>
          </p:cNvPr>
          <p:cNvSpPr>
            <a:spLocks noGrp="1"/>
          </p:cNvSpPr>
          <p:nvPr>
            <p:ph type="title" hasCustomPrompt="1"/>
          </p:nvPr>
        </p:nvSpPr>
        <p:spPr>
          <a:xfrm>
            <a:off x="353291" y="548939"/>
            <a:ext cx="7065818" cy="464392"/>
          </a:xfrm>
        </p:spPr>
        <p:txBody>
          <a:bodyPr>
            <a:noAutofit/>
          </a:bodyPr>
          <a:lstStyle/>
          <a:p>
            <a:r>
              <a:rPr lang="en-US" dirty="0"/>
              <a:t>Click to Edit Master Title Style</a:t>
            </a:r>
          </a:p>
        </p:txBody>
      </p:sp>
      <p:sp>
        <p:nvSpPr>
          <p:cNvPr id="26" name="Text Placeholder 2">
            <a:extLst>
              <a:ext uri="{FF2B5EF4-FFF2-40B4-BE49-F238E27FC236}">
                <a16:creationId xmlns:a16="http://schemas.microsoft.com/office/drawing/2014/main" id="{27B00157-7CAD-4EBF-A296-4DB6503B2BCF}"/>
              </a:ext>
            </a:extLst>
          </p:cNvPr>
          <p:cNvSpPr>
            <a:spLocks noGrp="1"/>
          </p:cNvSpPr>
          <p:nvPr>
            <p:ph type="body" idx="6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22">
            <a:extLst>
              <a:ext uri="{FF2B5EF4-FFF2-40B4-BE49-F238E27FC236}">
                <a16:creationId xmlns:a16="http://schemas.microsoft.com/office/drawing/2014/main" id="{374B591A-CC15-E94B-BD6A-F46EEEBCB321}"/>
              </a:ext>
            </a:extLst>
          </p:cNvPr>
          <p:cNvSpPr>
            <a:spLocks noGrp="1"/>
          </p:cNvSpPr>
          <p:nvPr>
            <p:ph type="body" sz="quarter" idx="27" hasCustomPrompt="1"/>
          </p:nvPr>
        </p:nvSpPr>
        <p:spPr>
          <a:xfrm>
            <a:off x="353291" y="2414016"/>
            <a:ext cx="17255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 name="Content Placeholder 2"/>
          <p:cNvSpPr>
            <a:spLocks noGrp="1"/>
          </p:cNvSpPr>
          <p:nvPr>
            <p:ph sz="quarter" idx="60"/>
          </p:nvPr>
        </p:nvSpPr>
        <p:spPr>
          <a:xfrm>
            <a:off x="353291" y="2856393"/>
            <a:ext cx="4317215" cy="4804365"/>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19" name="Text Placeholder 14">
            <a:extLst>
              <a:ext uri="{FF2B5EF4-FFF2-40B4-BE49-F238E27FC236}">
                <a16:creationId xmlns:a16="http://schemas.microsoft.com/office/drawing/2014/main" id="{82CAB03D-1A59-48BA-9A2D-4444F72209D2}"/>
              </a:ext>
            </a:extLst>
          </p:cNvPr>
          <p:cNvSpPr>
            <a:spLocks noGrp="1"/>
          </p:cNvSpPr>
          <p:nvPr>
            <p:ph type="body" sz="quarter" idx="58" hasCustomPrompt="1"/>
          </p:nvPr>
        </p:nvSpPr>
        <p:spPr>
          <a:xfrm>
            <a:off x="353291" y="7655688"/>
            <a:ext cx="4314289"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41" name="Text Placeholder 22">
            <a:extLst>
              <a:ext uri="{FF2B5EF4-FFF2-40B4-BE49-F238E27FC236}">
                <a16:creationId xmlns:a16="http://schemas.microsoft.com/office/drawing/2014/main" id="{57747ADC-93FF-400E-A76B-B81F80268B5F}"/>
              </a:ext>
            </a:extLst>
          </p:cNvPr>
          <p:cNvSpPr>
            <a:spLocks noGrp="1"/>
          </p:cNvSpPr>
          <p:nvPr>
            <p:ph type="body" sz="quarter" idx="36" hasCustomPrompt="1"/>
          </p:nvPr>
        </p:nvSpPr>
        <p:spPr>
          <a:xfrm>
            <a:off x="5028864" y="2414016"/>
            <a:ext cx="17255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7" name="Text Placeholder 21">
            <a:extLst>
              <a:ext uri="{FF2B5EF4-FFF2-40B4-BE49-F238E27FC236}">
                <a16:creationId xmlns:a16="http://schemas.microsoft.com/office/drawing/2014/main" id="{B4082CDF-5049-4C72-B9C1-5FA7258A0DE7}"/>
              </a:ext>
            </a:extLst>
          </p:cNvPr>
          <p:cNvSpPr>
            <a:spLocks noGrp="1"/>
          </p:cNvSpPr>
          <p:nvPr>
            <p:ph type="body" sz="quarter" idx="32" hasCustomPrompt="1"/>
          </p:nvPr>
        </p:nvSpPr>
        <p:spPr>
          <a:xfrm>
            <a:off x="5028864" y="3092350"/>
            <a:ext cx="2390245" cy="1035864"/>
          </a:xfrm>
          <a:prstGeom prst="rect">
            <a:avLst/>
          </a:prstGeom>
        </p:spPr>
        <p:txBody>
          <a:bodyPr>
            <a:noAutofit/>
          </a:bodyPr>
          <a:lstStyle>
            <a:lvl1pPr marL="0" indent="0">
              <a:buNone/>
              <a:defRPr sz="4173" b="0" i="0">
                <a:solidFill>
                  <a:srgbClr val="7681FC"/>
                </a:solidFill>
                <a:latin typeface="+mn-lt"/>
              </a:defRPr>
            </a:lvl1pPr>
          </a:lstStyle>
          <a:p>
            <a:pPr lvl="0"/>
            <a:r>
              <a:rPr lang="en-US" dirty="0"/>
              <a:t>$37,540</a:t>
            </a:r>
          </a:p>
        </p:txBody>
      </p:sp>
      <p:sp>
        <p:nvSpPr>
          <p:cNvPr id="34" name="Text Placeholder 3">
            <a:extLst>
              <a:ext uri="{FF2B5EF4-FFF2-40B4-BE49-F238E27FC236}">
                <a16:creationId xmlns:a16="http://schemas.microsoft.com/office/drawing/2014/main" id="{54A61F16-5F6C-4BA9-903E-BFD83EC428FF}"/>
              </a:ext>
            </a:extLst>
          </p:cNvPr>
          <p:cNvSpPr>
            <a:spLocks noGrp="1"/>
          </p:cNvSpPr>
          <p:nvPr>
            <p:ph type="body" sz="quarter" idx="26" hasCustomPrompt="1"/>
          </p:nvPr>
        </p:nvSpPr>
        <p:spPr>
          <a:xfrm>
            <a:off x="5028865" y="4358059"/>
            <a:ext cx="997573" cy="340997"/>
          </a:xfrm>
          <a:prstGeom prst="rect">
            <a:avLst/>
          </a:prstGeom>
        </p:spPr>
        <p:txBody>
          <a:bodyPr>
            <a:normAutofit/>
          </a:bodyPr>
          <a:lstStyle>
            <a:lvl1pPr marL="0" indent="0">
              <a:buNone/>
              <a:defRPr sz="875" b="0" i="0">
                <a:solidFill>
                  <a:schemeClr val="bg1">
                    <a:lumMod val="50000"/>
                  </a:schemeClr>
                </a:solidFill>
                <a:latin typeface="+mn-lt"/>
              </a:defRPr>
            </a:lvl1pPr>
          </a:lstStyle>
          <a:p>
            <a:pPr lvl="0"/>
            <a:r>
              <a:rPr lang="en-US" dirty="0"/>
              <a:t>TOTAL</a:t>
            </a:r>
          </a:p>
        </p:txBody>
      </p:sp>
      <p:sp>
        <p:nvSpPr>
          <p:cNvPr id="36" name="Text Placeholder 21">
            <a:extLst>
              <a:ext uri="{FF2B5EF4-FFF2-40B4-BE49-F238E27FC236}">
                <a16:creationId xmlns:a16="http://schemas.microsoft.com/office/drawing/2014/main" id="{B63E2EC8-DD9B-4A03-B9B9-D0E27D063562}"/>
              </a:ext>
            </a:extLst>
          </p:cNvPr>
          <p:cNvSpPr>
            <a:spLocks noGrp="1"/>
          </p:cNvSpPr>
          <p:nvPr>
            <p:ph type="body" sz="quarter" idx="31" hasCustomPrompt="1"/>
          </p:nvPr>
        </p:nvSpPr>
        <p:spPr>
          <a:xfrm>
            <a:off x="5028865" y="5527355"/>
            <a:ext cx="1179737" cy="643897"/>
          </a:xfrm>
          <a:prstGeom prst="rect">
            <a:avLst/>
          </a:prstGeom>
        </p:spPr>
        <p:txBody>
          <a:bodyPr>
            <a:noAutofit/>
          </a:bodyPr>
          <a:lstStyle>
            <a:lvl1pPr marL="0" indent="0">
              <a:buNone/>
              <a:defRPr sz="2164" b="0" i="0">
                <a:solidFill>
                  <a:schemeClr val="tx1"/>
                </a:solidFill>
                <a:latin typeface="+mn-lt"/>
              </a:defRPr>
            </a:lvl1pPr>
          </a:lstStyle>
          <a:p>
            <a:pPr lvl="0"/>
            <a:r>
              <a:rPr lang="en-US" dirty="0"/>
              <a:t>$11,377</a:t>
            </a:r>
          </a:p>
        </p:txBody>
      </p:sp>
      <p:sp>
        <p:nvSpPr>
          <p:cNvPr id="32" name="Text Placeholder 3">
            <a:extLst>
              <a:ext uri="{FF2B5EF4-FFF2-40B4-BE49-F238E27FC236}">
                <a16:creationId xmlns:a16="http://schemas.microsoft.com/office/drawing/2014/main" id="{E0BF5EB3-8D96-46F3-9B5A-364CD3C59705}"/>
              </a:ext>
            </a:extLst>
          </p:cNvPr>
          <p:cNvSpPr>
            <a:spLocks noGrp="1"/>
          </p:cNvSpPr>
          <p:nvPr>
            <p:ph type="body" sz="quarter" idx="24" hasCustomPrompt="1"/>
          </p:nvPr>
        </p:nvSpPr>
        <p:spPr>
          <a:xfrm>
            <a:off x="5028865" y="6236018"/>
            <a:ext cx="997573" cy="366778"/>
          </a:xfrm>
          <a:prstGeom prst="rect">
            <a:avLst/>
          </a:prstGeom>
        </p:spPr>
        <p:txBody>
          <a:bodyPr>
            <a:normAutofit/>
          </a:bodyPr>
          <a:lstStyle>
            <a:lvl1pPr marL="0" indent="0">
              <a:buNone/>
              <a:defRPr sz="875" b="0" i="0">
                <a:solidFill>
                  <a:schemeClr val="bg1">
                    <a:lumMod val="50000"/>
                  </a:schemeClr>
                </a:solidFill>
                <a:latin typeface="+mn-lt"/>
              </a:defRPr>
            </a:lvl1pPr>
          </a:lstStyle>
          <a:p>
            <a:pPr lvl="0"/>
            <a:r>
              <a:rPr lang="en-US" dirty="0"/>
              <a:t>TOTAL</a:t>
            </a:r>
          </a:p>
        </p:txBody>
      </p:sp>
      <p:sp>
        <p:nvSpPr>
          <p:cNvPr id="40" name="Chart Placeholder 23">
            <a:extLst>
              <a:ext uri="{FF2B5EF4-FFF2-40B4-BE49-F238E27FC236}">
                <a16:creationId xmlns:a16="http://schemas.microsoft.com/office/drawing/2014/main" id="{A2ED3AD4-86E1-43D7-B7F7-3F3B923D4C55}"/>
              </a:ext>
            </a:extLst>
          </p:cNvPr>
          <p:cNvSpPr>
            <a:spLocks noGrp="1"/>
          </p:cNvSpPr>
          <p:nvPr>
            <p:ph type="chart" sz="quarter" idx="35"/>
          </p:nvPr>
        </p:nvSpPr>
        <p:spPr>
          <a:xfrm>
            <a:off x="6308712" y="5337661"/>
            <a:ext cx="627459" cy="884766"/>
          </a:xfrm>
          <a:prstGeom prst="rect">
            <a:avLst/>
          </a:prstGeom>
        </p:spPr>
        <p:txBody>
          <a:bodyPr/>
          <a:lstStyle>
            <a:lvl1pPr marL="0" indent="0">
              <a:buNone/>
              <a:defRPr sz="875" b="0" i="0">
                <a:latin typeface="+mn-lt"/>
                <a:cs typeface="Arial" panose="020B0604020202020204" pitchFamily="34" charset="0"/>
              </a:defRPr>
            </a:lvl1pPr>
          </a:lstStyle>
          <a:p>
            <a:r>
              <a:rPr lang="en-US"/>
              <a:t>Click icon to add chart</a:t>
            </a:r>
            <a:endParaRPr lang="en-US" dirty="0"/>
          </a:p>
        </p:txBody>
      </p:sp>
      <p:sp>
        <p:nvSpPr>
          <p:cNvPr id="31" name="Text Placeholder 21">
            <a:extLst>
              <a:ext uri="{FF2B5EF4-FFF2-40B4-BE49-F238E27FC236}">
                <a16:creationId xmlns:a16="http://schemas.microsoft.com/office/drawing/2014/main" id="{E0F22DFC-82F6-4D6B-8D0D-C9BFCD5BB136}"/>
              </a:ext>
            </a:extLst>
          </p:cNvPr>
          <p:cNvSpPr>
            <a:spLocks noGrp="1"/>
          </p:cNvSpPr>
          <p:nvPr>
            <p:ph type="body" sz="quarter" idx="23" hasCustomPrompt="1"/>
          </p:nvPr>
        </p:nvSpPr>
        <p:spPr>
          <a:xfrm>
            <a:off x="5028865" y="7135672"/>
            <a:ext cx="1179737" cy="643897"/>
          </a:xfrm>
          <a:prstGeom prst="rect">
            <a:avLst/>
          </a:prstGeom>
        </p:spPr>
        <p:txBody>
          <a:bodyPr>
            <a:noAutofit/>
          </a:bodyPr>
          <a:lstStyle>
            <a:lvl1pPr marL="0" indent="0">
              <a:buNone/>
              <a:defRPr sz="2164" b="0" i="0">
                <a:solidFill>
                  <a:schemeClr val="tx1"/>
                </a:solidFill>
                <a:latin typeface="+mn-lt"/>
              </a:defRPr>
            </a:lvl1pPr>
          </a:lstStyle>
          <a:p>
            <a:pPr lvl="0"/>
            <a:r>
              <a:rPr lang="en-US" dirty="0"/>
              <a:t>$14,890</a:t>
            </a:r>
          </a:p>
        </p:txBody>
      </p:sp>
      <p:sp>
        <p:nvSpPr>
          <p:cNvPr id="33" name="Text Placeholder 3">
            <a:extLst>
              <a:ext uri="{FF2B5EF4-FFF2-40B4-BE49-F238E27FC236}">
                <a16:creationId xmlns:a16="http://schemas.microsoft.com/office/drawing/2014/main" id="{A8CC6D40-3C0F-4D48-BB5B-CF21EC9630E1}"/>
              </a:ext>
            </a:extLst>
          </p:cNvPr>
          <p:cNvSpPr>
            <a:spLocks noGrp="1"/>
          </p:cNvSpPr>
          <p:nvPr>
            <p:ph type="body" sz="quarter" idx="25" hasCustomPrompt="1"/>
          </p:nvPr>
        </p:nvSpPr>
        <p:spPr>
          <a:xfrm>
            <a:off x="5028865" y="7848537"/>
            <a:ext cx="997573" cy="366766"/>
          </a:xfrm>
          <a:prstGeom prst="rect">
            <a:avLst/>
          </a:prstGeom>
        </p:spPr>
        <p:txBody>
          <a:bodyPr>
            <a:normAutofit/>
          </a:bodyPr>
          <a:lstStyle>
            <a:lvl1pPr marL="0" indent="0">
              <a:buNone/>
              <a:defRPr sz="875" b="0" i="0">
                <a:solidFill>
                  <a:schemeClr val="bg1">
                    <a:lumMod val="50000"/>
                  </a:schemeClr>
                </a:solidFill>
                <a:latin typeface="+mn-lt"/>
              </a:defRPr>
            </a:lvl1pPr>
          </a:lstStyle>
          <a:p>
            <a:pPr lvl="0"/>
            <a:r>
              <a:rPr lang="en-US" dirty="0"/>
              <a:t>TOTAL</a:t>
            </a:r>
          </a:p>
        </p:txBody>
      </p:sp>
      <p:sp>
        <p:nvSpPr>
          <p:cNvPr id="39" name="Chart Placeholder 23">
            <a:extLst>
              <a:ext uri="{FF2B5EF4-FFF2-40B4-BE49-F238E27FC236}">
                <a16:creationId xmlns:a16="http://schemas.microsoft.com/office/drawing/2014/main" id="{E4D6BA33-9D5F-4806-A882-10894C657A91}"/>
              </a:ext>
            </a:extLst>
          </p:cNvPr>
          <p:cNvSpPr>
            <a:spLocks noGrp="1"/>
          </p:cNvSpPr>
          <p:nvPr>
            <p:ph type="chart" sz="quarter" idx="34"/>
          </p:nvPr>
        </p:nvSpPr>
        <p:spPr>
          <a:xfrm>
            <a:off x="6308712" y="6951974"/>
            <a:ext cx="627459" cy="884766"/>
          </a:xfrm>
          <a:prstGeom prst="rect">
            <a:avLst/>
          </a:prstGeom>
        </p:spPr>
        <p:txBody>
          <a:bodyPr/>
          <a:lstStyle>
            <a:lvl1pPr marL="0" indent="0">
              <a:buNone/>
              <a:defRPr sz="875" b="0" i="0">
                <a:latin typeface="+mn-lt"/>
                <a:cs typeface="Arial" panose="020B0604020202020204" pitchFamily="34" charset="0"/>
              </a:defRPr>
            </a:lvl1pPr>
          </a:lstStyle>
          <a:p>
            <a:r>
              <a:rPr lang="en-US"/>
              <a:t>Click icon to add chart</a:t>
            </a:r>
            <a:endParaRPr lang="en-US" dirty="0"/>
          </a:p>
        </p:txBody>
      </p:sp>
      <p:cxnSp>
        <p:nvCxnSpPr>
          <p:cNvPr id="18" name="Straight Connector 17">
            <a:extLst>
              <a:ext uri="{FF2B5EF4-FFF2-40B4-BE49-F238E27FC236}">
                <a16:creationId xmlns:a16="http://schemas.microsoft.com/office/drawing/2014/main" id="{47CD62D6-F7AA-9842-94A0-6229265B69AF}"/>
              </a:ext>
            </a:extLst>
          </p:cNvPr>
          <p:cNvCxnSpPr>
            <a:cxnSpLocks/>
          </p:cNvCxnSpPr>
          <p:nvPr/>
        </p:nvCxnSpPr>
        <p:spPr>
          <a:xfrm>
            <a:off x="353291" y="2414016"/>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770477994"/>
      </p:ext>
    </p:extLst>
  </p:cSld>
  <p:clrMapOvr>
    <a:masterClrMapping/>
  </p:clrMapOvr>
  <p:extLst>
    <p:ext uri="{DCECCB84-F9BA-43D5-87BE-67443E8EF086}">
      <p15:sldGuideLst xmlns:p15="http://schemas.microsoft.com/office/powerpoint/2012/main">
        <p15:guide id="11" pos="368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tats and Chart 2">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2255AE90-71C4-408B-BABB-D6E0B33F5AFA}"/>
              </a:ext>
            </a:extLst>
          </p:cNvPr>
          <p:cNvSpPr>
            <a:spLocks noGrp="1"/>
          </p:cNvSpPr>
          <p:nvPr>
            <p:ph type="title" hasCustomPrompt="1"/>
          </p:nvPr>
        </p:nvSpPr>
        <p:spPr>
          <a:xfrm>
            <a:off x="353291" y="548937"/>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29"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22">
            <a:extLst>
              <a:ext uri="{FF2B5EF4-FFF2-40B4-BE49-F238E27FC236}">
                <a16:creationId xmlns:a16="http://schemas.microsoft.com/office/drawing/2014/main" id="{374B591A-CC15-E94B-BD6A-F46EEEBCB321}"/>
              </a:ext>
            </a:extLst>
          </p:cNvPr>
          <p:cNvSpPr>
            <a:spLocks noGrp="1"/>
          </p:cNvSpPr>
          <p:nvPr>
            <p:ph type="body" sz="quarter" idx="27" hasCustomPrompt="1"/>
          </p:nvPr>
        </p:nvSpPr>
        <p:spPr>
          <a:xfrm>
            <a:off x="353291" y="2414016"/>
            <a:ext cx="17255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7" name="Content Placeholder 2"/>
          <p:cNvSpPr>
            <a:spLocks noGrp="1"/>
          </p:cNvSpPr>
          <p:nvPr>
            <p:ph sz="quarter" idx="60"/>
          </p:nvPr>
        </p:nvSpPr>
        <p:spPr>
          <a:xfrm>
            <a:off x="353291" y="2856393"/>
            <a:ext cx="4317215" cy="4804365"/>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28" name="Text Placeholder 14">
            <a:extLst>
              <a:ext uri="{FF2B5EF4-FFF2-40B4-BE49-F238E27FC236}">
                <a16:creationId xmlns:a16="http://schemas.microsoft.com/office/drawing/2014/main" id="{82CAB03D-1A59-48BA-9A2D-4444F72209D2}"/>
              </a:ext>
            </a:extLst>
          </p:cNvPr>
          <p:cNvSpPr>
            <a:spLocks noGrp="1"/>
          </p:cNvSpPr>
          <p:nvPr>
            <p:ph type="body" sz="quarter" idx="58" hasCustomPrompt="1"/>
          </p:nvPr>
        </p:nvSpPr>
        <p:spPr>
          <a:xfrm>
            <a:off x="353291" y="7655688"/>
            <a:ext cx="4314289"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41" name="Text Placeholder 22">
            <a:extLst>
              <a:ext uri="{FF2B5EF4-FFF2-40B4-BE49-F238E27FC236}">
                <a16:creationId xmlns:a16="http://schemas.microsoft.com/office/drawing/2014/main" id="{57747ADC-93FF-400E-A76B-B81F80268B5F}"/>
              </a:ext>
            </a:extLst>
          </p:cNvPr>
          <p:cNvSpPr>
            <a:spLocks noGrp="1"/>
          </p:cNvSpPr>
          <p:nvPr>
            <p:ph type="body" sz="quarter" idx="36" hasCustomPrompt="1"/>
          </p:nvPr>
        </p:nvSpPr>
        <p:spPr>
          <a:xfrm>
            <a:off x="5028864" y="2414016"/>
            <a:ext cx="1725514"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7" name="Text Placeholder 21">
            <a:extLst>
              <a:ext uri="{FF2B5EF4-FFF2-40B4-BE49-F238E27FC236}">
                <a16:creationId xmlns:a16="http://schemas.microsoft.com/office/drawing/2014/main" id="{B4082CDF-5049-4C72-B9C1-5FA7258A0DE7}"/>
              </a:ext>
            </a:extLst>
          </p:cNvPr>
          <p:cNvSpPr>
            <a:spLocks noGrp="1"/>
          </p:cNvSpPr>
          <p:nvPr>
            <p:ph type="body" sz="quarter" idx="32" hasCustomPrompt="1"/>
          </p:nvPr>
        </p:nvSpPr>
        <p:spPr>
          <a:xfrm>
            <a:off x="5028864" y="3092350"/>
            <a:ext cx="2390245" cy="1035864"/>
          </a:xfrm>
          <a:prstGeom prst="rect">
            <a:avLst/>
          </a:prstGeom>
        </p:spPr>
        <p:txBody>
          <a:bodyPr>
            <a:noAutofit/>
          </a:bodyPr>
          <a:lstStyle>
            <a:lvl1pPr marL="0" indent="0">
              <a:buNone/>
              <a:defRPr sz="4173" b="0" i="0">
                <a:solidFill>
                  <a:srgbClr val="7681FC"/>
                </a:solidFill>
                <a:latin typeface="+mn-lt"/>
              </a:defRPr>
            </a:lvl1pPr>
          </a:lstStyle>
          <a:p>
            <a:pPr lvl="0"/>
            <a:r>
              <a:rPr lang="en-US" dirty="0"/>
              <a:t>$37,540</a:t>
            </a:r>
          </a:p>
        </p:txBody>
      </p:sp>
      <p:sp>
        <p:nvSpPr>
          <p:cNvPr id="34" name="Text Placeholder 3">
            <a:extLst>
              <a:ext uri="{FF2B5EF4-FFF2-40B4-BE49-F238E27FC236}">
                <a16:creationId xmlns:a16="http://schemas.microsoft.com/office/drawing/2014/main" id="{54A61F16-5F6C-4BA9-903E-BFD83EC428FF}"/>
              </a:ext>
            </a:extLst>
          </p:cNvPr>
          <p:cNvSpPr>
            <a:spLocks noGrp="1"/>
          </p:cNvSpPr>
          <p:nvPr>
            <p:ph type="body" sz="quarter" idx="26" hasCustomPrompt="1"/>
          </p:nvPr>
        </p:nvSpPr>
        <p:spPr>
          <a:xfrm>
            <a:off x="5028865" y="4358059"/>
            <a:ext cx="997573" cy="340997"/>
          </a:xfrm>
          <a:prstGeom prst="rect">
            <a:avLst/>
          </a:prstGeom>
        </p:spPr>
        <p:txBody>
          <a:bodyPr>
            <a:normAutofit/>
          </a:bodyPr>
          <a:lstStyle>
            <a:lvl1pPr marL="0" indent="0">
              <a:buNone/>
              <a:defRPr sz="875" b="0" i="0">
                <a:solidFill>
                  <a:schemeClr val="bg1">
                    <a:lumMod val="50000"/>
                  </a:schemeClr>
                </a:solidFill>
                <a:latin typeface="+mn-lt"/>
              </a:defRPr>
            </a:lvl1pPr>
          </a:lstStyle>
          <a:p>
            <a:pPr lvl="0"/>
            <a:r>
              <a:rPr lang="en-US" dirty="0"/>
              <a:t>TOTAL</a:t>
            </a:r>
          </a:p>
        </p:txBody>
      </p:sp>
      <p:sp>
        <p:nvSpPr>
          <p:cNvPr id="36" name="Text Placeholder 21">
            <a:extLst>
              <a:ext uri="{FF2B5EF4-FFF2-40B4-BE49-F238E27FC236}">
                <a16:creationId xmlns:a16="http://schemas.microsoft.com/office/drawing/2014/main" id="{B63E2EC8-DD9B-4A03-B9B9-D0E27D063562}"/>
              </a:ext>
            </a:extLst>
          </p:cNvPr>
          <p:cNvSpPr>
            <a:spLocks noGrp="1"/>
          </p:cNvSpPr>
          <p:nvPr>
            <p:ph type="body" sz="quarter" idx="31" hasCustomPrompt="1"/>
          </p:nvPr>
        </p:nvSpPr>
        <p:spPr>
          <a:xfrm>
            <a:off x="5028865" y="5527355"/>
            <a:ext cx="1179737" cy="643897"/>
          </a:xfrm>
          <a:prstGeom prst="rect">
            <a:avLst/>
          </a:prstGeom>
        </p:spPr>
        <p:txBody>
          <a:bodyPr>
            <a:noAutofit/>
          </a:bodyPr>
          <a:lstStyle>
            <a:lvl1pPr marL="0" indent="0">
              <a:buNone/>
              <a:defRPr sz="2164" b="0" i="0">
                <a:solidFill>
                  <a:schemeClr val="tx1"/>
                </a:solidFill>
                <a:latin typeface="+mn-lt"/>
              </a:defRPr>
            </a:lvl1pPr>
          </a:lstStyle>
          <a:p>
            <a:pPr lvl="0"/>
            <a:r>
              <a:rPr lang="en-US" dirty="0"/>
              <a:t>$11,377</a:t>
            </a:r>
          </a:p>
        </p:txBody>
      </p:sp>
      <p:sp>
        <p:nvSpPr>
          <p:cNvPr id="32" name="Text Placeholder 3">
            <a:extLst>
              <a:ext uri="{FF2B5EF4-FFF2-40B4-BE49-F238E27FC236}">
                <a16:creationId xmlns:a16="http://schemas.microsoft.com/office/drawing/2014/main" id="{E0BF5EB3-8D96-46F3-9B5A-364CD3C59705}"/>
              </a:ext>
            </a:extLst>
          </p:cNvPr>
          <p:cNvSpPr>
            <a:spLocks noGrp="1"/>
          </p:cNvSpPr>
          <p:nvPr>
            <p:ph type="body" sz="quarter" idx="24" hasCustomPrompt="1"/>
          </p:nvPr>
        </p:nvSpPr>
        <p:spPr>
          <a:xfrm>
            <a:off x="5028865" y="6236018"/>
            <a:ext cx="997573" cy="366778"/>
          </a:xfrm>
          <a:prstGeom prst="rect">
            <a:avLst/>
          </a:prstGeom>
        </p:spPr>
        <p:txBody>
          <a:bodyPr>
            <a:normAutofit/>
          </a:bodyPr>
          <a:lstStyle>
            <a:lvl1pPr marL="0" indent="0">
              <a:buNone/>
              <a:defRPr sz="875" b="0" i="0">
                <a:solidFill>
                  <a:schemeClr val="bg1">
                    <a:lumMod val="50000"/>
                  </a:schemeClr>
                </a:solidFill>
                <a:latin typeface="+mn-lt"/>
              </a:defRPr>
            </a:lvl1pPr>
          </a:lstStyle>
          <a:p>
            <a:pPr lvl="0"/>
            <a:r>
              <a:rPr lang="en-US" dirty="0"/>
              <a:t>TOTAL</a:t>
            </a:r>
          </a:p>
        </p:txBody>
      </p:sp>
      <p:sp>
        <p:nvSpPr>
          <p:cNvPr id="40" name="Chart Placeholder 23">
            <a:extLst>
              <a:ext uri="{FF2B5EF4-FFF2-40B4-BE49-F238E27FC236}">
                <a16:creationId xmlns:a16="http://schemas.microsoft.com/office/drawing/2014/main" id="{A2ED3AD4-86E1-43D7-B7F7-3F3B923D4C55}"/>
              </a:ext>
            </a:extLst>
          </p:cNvPr>
          <p:cNvSpPr>
            <a:spLocks noGrp="1"/>
          </p:cNvSpPr>
          <p:nvPr>
            <p:ph type="chart" sz="quarter" idx="35"/>
          </p:nvPr>
        </p:nvSpPr>
        <p:spPr>
          <a:xfrm>
            <a:off x="6308712" y="5337661"/>
            <a:ext cx="627459" cy="884766"/>
          </a:xfrm>
          <a:prstGeom prst="rect">
            <a:avLst/>
          </a:prstGeom>
        </p:spPr>
        <p:txBody>
          <a:bodyPr/>
          <a:lstStyle>
            <a:lvl1pPr marL="0" indent="0">
              <a:buNone/>
              <a:defRPr sz="875" b="0" i="0">
                <a:latin typeface="+mn-lt"/>
                <a:cs typeface="Arial" panose="020B0604020202020204" pitchFamily="34" charset="0"/>
              </a:defRPr>
            </a:lvl1pPr>
          </a:lstStyle>
          <a:p>
            <a:r>
              <a:rPr lang="en-US"/>
              <a:t>Click icon to add chart</a:t>
            </a:r>
            <a:endParaRPr lang="en-US" dirty="0"/>
          </a:p>
        </p:txBody>
      </p:sp>
      <p:cxnSp>
        <p:nvCxnSpPr>
          <p:cNvPr id="18" name="Straight Connector 17">
            <a:extLst>
              <a:ext uri="{FF2B5EF4-FFF2-40B4-BE49-F238E27FC236}">
                <a16:creationId xmlns:a16="http://schemas.microsoft.com/office/drawing/2014/main" id="{47CD62D6-F7AA-9842-94A0-6229265B69AF}"/>
              </a:ext>
            </a:extLst>
          </p:cNvPr>
          <p:cNvCxnSpPr>
            <a:cxnSpLocks/>
          </p:cNvCxnSpPr>
          <p:nvPr/>
        </p:nvCxnSpPr>
        <p:spPr>
          <a:xfrm>
            <a:off x="353291" y="2414016"/>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xt Placeholder 21">
            <a:extLst>
              <a:ext uri="{FF2B5EF4-FFF2-40B4-BE49-F238E27FC236}">
                <a16:creationId xmlns:a16="http://schemas.microsoft.com/office/drawing/2014/main" id="{E0F22DFC-82F6-4D6B-8D0D-C9BFCD5BB136}"/>
              </a:ext>
            </a:extLst>
          </p:cNvPr>
          <p:cNvSpPr>
            <a:spLocks noGrp="1"/>
          </p:cNvSpPr>
          <p:nvPr>
            <p:ph type="body" sz="quarter" idx="23" hasCustomPrompt="1"/>
          </p:nvPr>
        </p:nvSpPr>
        <p:spPr>
          <a:xfrm>
            <a:off x="5028865" y="7135672"/>
            <a:ext cx="1179737" cy="643897"/>
          </a:xfrm>
          <a:prstGeom prst="rect">
            <a:avLst/>
          </a:prstGeom>
        </p:spPr>
        <p:txBody>
          <a:bodyPr>
            <a:noAutofit/>
          </a:bodyPr>
          <a:lstStyle>
            <a:lvl1pPr marL="0" indent="0">
              <a:buNone/>
              <a:defRPr sz="2164" b="0" i="0">
                <a:solidFill>
                  <a:schemeClr val="tx1"/>
                </a:solidFill>
                <a:latin typeface="+mn-lt"/>
              </a:defRPr>
            </a:lvl1pPr>
          </a:lstStyle>
          <a:p>
            <a:pPr lvl="0"/>
            <a:r>
              <a:rPr lang="en-US" dirty="0"/>
              <a:t>$14,890</a:t>
            </a:r>
          </a:p>
        </p:txBody>
      </p:sp>
      <p:sp>
        <p:nvSpPr>
          <p:cNvPr id="33" name="Text Placeholder 3">
            <a:extLst>
              <a:ext uri="{FF2B5EF4-FFF2-40B4-BE49-F238E27FC236}">
                <a16:creationId xmlns:a16="http://schemas.microsoft.com/office/drawing/2014/main" id="{A8CC6D40-3C0F-4D48-BB5B-CF21EC9630E1}"/>
              </a:ext>
            </a:extLst>
          </p:cNvPr>
          <p:cNvSpPr>
            <a:spLocks noGrp="1"/>
          </p:cNvSpPr>
          <p:nvPr>
            <p:ph type="body" sz="quarter" idx="25" hasCustomPrompt="1"/>
          </p:nvPr>
        </p:nvSpPr>
        <p:spPr>
          <a:xfrm>
            <a:off x="5028865" y="7848537"/>
            <a:ext cx="997573" cy="366766"/>
          </a:xfrm>
          <a:prstGeom prst="rect">
            <a:avLst/>
          </a:prstGeom>
        </p:spPr>
        <p:txBody>
          <a:bodyPr>
            <a:normAutofit/>
          </a:bodyPr>
          <a:lstStyle>
            <a:lvl1pPr marL="0" indent="0">
              <a:buNone/>
              <a:defRPr sz="875" b="0" i="0">
                <a:solidFill>
                  <a:schemeClr val="bg1">
                    <a:lumMod val="50000"/>
                  </a:schemeClr>
                </a:solidFill>
                <a:latin typeface="+mn-lt"/>
              </a:defRPr>
            </a:lvl1pPr>
          </a:lstStyle>
          <a:p>
            <a:pPr lvl="0"/>
            <a:r>
              <a:rPr lang="en-US" dirty="0"/>
              <a:t>TOTAL</a:t>
            </a:r>
          </a:p>
        </p:txBody>
      </p:sp>
      <p:sp>
        <p:nvSpPr>
          <p:cNvPr id="39" name="Chart Placeholder 23">
            <a:extLst>
              <a:ext uri="{FF2B5EF4-FFF2-40B4-BE49-F238E27FC236}">
                <a16:creationId xmlns:a16="http://schemas.microsoft.com/office/drawing/2014/main" id="{E4D6BA33-9D5F-4806-A882-10894C657A91}"/>
              </a:ext>
            </a:extLst>
          </p:cNvPr>
          <p:cNvSpPr>
            <a:spLocks noGrp="1"/>
          </p:cNvSpPr>
          <p:nvPr>
            <p:ph type="chart" sz="quarter" idx="34"/>
          </p:nvPr>
        </p:nvSpPr>
        <p:spPr>
          <a:xfrm>
            <a:off x="6308712" y="6951974"/>
            <a:ext cx="627459" cy="884766"/>
          </a:xfrm>
          <a:prstGeom prst="rect">
            <a:avLst/>
          </a:prstGeom>
        </p:spPr>
        <p:txBody>
          <a:bodyPr/>
          <a:lstStyle>
            <a:lvl1pPr marL="0" indent="0">
              <a:buNone/>
              <a:defRPr sz="875" b="0" i="0">
                <a:latin typeface="+mn-lt"/>
                <a:cs typeface="Arial" panose="020B0604020202020204" pitchFamily="34" charset="0"/>
              </a:defRPr>
            </a:lvl1pPr>
          </a:lstStyle>
          <a:p>
            <a:r>
              <a:rPr lang="en-US"/>
              <a:t>Click icon to add chart</a:t>
            </a:r>
            <a:endParaRPr lang="en-US" dirty="0"/>
          </a:p>
        </p:txBody>
      </p:sp>
      <p:sp>
        <p:nvSpPr>
          <p:cNvPr id="19"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2027451805"/>
      </p:ext>
    </p:extLst>
  </p:cSld>
  <p:clrMapOvr>
    <a:masterClrMapping/>
  </p:clrMapOvr>
  <p:extLst>
    <p:ext uri="{DCECCB84-F9BA-43D5-87BE-67443E8EF086}">
      <p15:sldGuideLst xmlns:p15="http://schemas.microsoft.com/office/powerpoint/2012/main">
        <p15:guide id="11" pos="36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Text Only">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57200" y="950976"/>
            <a:ext cx="6858000" cy="7949184"/>
          </a:xfrm>
        </p:spPr>
        <p:txBody>
          <a:bodyPr numCol="2" spcCol="228600"/>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ext Placeholder 5"/>
          <p:cNvSpPr>
            <a:spLocks noGrp="1"/>
          </p:cNvSpPr>
          <p:nvPr>
            <p:ph type="body" sz="quarter" idx="11"/>
          </p:nvPr>
        </p:nvSpPr>
        <p:spPr>
          <a:xfrm>
            <a:off x="457200" y="9083040"/>
            <a:ext cx="6858000" cy="362712"/>
          </a:xfrm>
        </p:spPr>
        <p:txBody>
          <a:bodyPr anchor="b"/>
          <a:lstStyle>
            <a:lvl1pPr>
              <a:lnSpc>
                <a:spcPct val="100000"/>
              </a:lnSpc>
              <a:spcBef>
                <a:spcPts val="300"/>
              </a:spcBef>
              <a:defRPr sz="800">
                <a:latin typeface="Arial Narrow" panose="020B0606020202030204" pitchFamily="34" charset="0"/>
              </a:defRPr>
            </a:lvl1pPr>
            <a:lvl2pPr marL="0" indent="0">
              <a:buNone/>
              <a:defRPr sz="800">
                <a:latin typeface="Arial Narrow" panose="020B0606020202030204" pitchFamily="34" charset="0"/>
              </a:defRPr>
            </a:lvl2pPr>
            <a:lvl3pPr>
              <a:defRPr sz="800">
                <a:latin typeface="Arial Narrow" panose="020B0606020202030204" pitchFamily="34" charset="0"/>
              </a:defRPr>
            </a:lvl3pPr>
            <a:lvl4pPr>
              <a:defRPr sz="800">
                <a:latin typeface="Arial Narrow" panose="020B0606020202030204" pitchFamily="34" charset="0"/>
              </a:defRPr>
            </a:lvl4pPr>
            <a:lvl5pPr>
              <a:defRPr sz="800">
                <a:latin typeface="Arial Narrow" panose="020B0606020202030204" pitchFamily="34" charset="0"/>
              </a:defRPr>
            </a:lvl5pPr>
          </a:lstStyle>
          <a:p>
            <a:pPr lvl="0"/>
            <a:r>
              <a:rPr lang="en-US"/>
              <a:t>Click to edit Master text styles</a:t>
            </a:r>
          </a:p>
        </p:txBody>
      </p:sp>
    </p:spTree>
    <p:extLst>
      <p:ext uri="{BB962C8B-B14F-4D97-AF65-F5344CB8AC3E}">
        <p14:creationId xmlns:p14="http://schemas.microsoft.com/office/powerpoint/2010/main" val="3880569341"/>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hart and Content 1">
    <p:spTree>
      <p:nvGrpSpPr>
        <p:cNvPr id="1" name=""/>
        <p:cNvGrpSpPr/>
        <p:nvPr/>
      </p:nvGrpSpPr>
      <p:grpSpPr>
        <a:xfrm>
          <a:off x="0" y="0"/>
          <a:ext cx="0" cy="0"/>
          <a:chOff x="0" y="0"/>
          <a:chExt cx="0" cy="0"/>
        </a:xfrm>
      </p:grpSpPr>
      <p:sp>
        <p:nvSpPr>
          <p:cNvPr id="26" name="Title 3">
            <a:extLst>
              <a:ext uri="{FF2B5EF4-FFF2-40B4-BE49-F238E27FC236}">
                <a16:creationId xmlns:a16="http://schemas.microsoft.com/office/drawing/2014/main" id="{8FD21148-862A-4F49-945A-CA8F807F1D5C}"/>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18"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17" name="Text Placeholder 22">
            <a:extLst>
              <a:ext uri="{FF2B5EF4-FFF2-40B4-BE49-F238E27FC236}">
                <a16:creationId xmlns:a16="http://schemas.microsoft.com/office/drawing/2014/main" id="{3FF9F702-FBC6-4AA5-B427-2F5C2DE84B30}"/>
              </a:ext>
            </a:extLst>
          </p:cNvPr>
          <p:cNvSpPr>
            <a:spLocks noGrp="1"/>
          </p:cNvSpPr>
          <p:nvPr>
            <p:ph type="body" sz="quarter" idx="27" hasCustomPrompt="1"/>
          </p:nvPr>
        </p:nvSpPr>
        <p:spPr>
          <a:xfrm>
            <a:off x="353291" y="2414016"/>
            <a:ext cx="4316313"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15" name="Content Placeholder 2"/>
          <p:cNvSpPr>
            <a:spLocks noGrp="1"/>
          </p:cNvSpPr>
          <p:nvPr>
            <p:ph sz="quarter" idx="60"/>
          </p:nvPr>
        </p:nvSpPr>
        <p:spPr>
          <a:xfrm>
            <a:off x="353291" y="2856393"/>
            <a:ext cx="4317215" cy="4804365"/>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16" name="Text Placeholder 14">
            <a:extLst>
              <a:ext uri="{FF2B5EF4-FFF2-40B4-BE49-F238E27FC236}">
                <a16:creationId xmlns:a16="http://schemas.microsoft.com/office/drawing/2014/main" id="{82CAB03D-1A59-48BA-9A2D-4444F72209D2}"/>
              </a:ext>
            </a:extLst>
          </p:cNvPr>
          <p:cNvSpPr>
            <a:spLocks noGrp="1"/>
          </p:cNvSpPr>
          <p:nvPr>
            <p:ph type="body" sz="quarter" idx="58" hasCustomPrompt="1"/>
          </p:nvPr>
        </p:nvSpPr>
        <p:spPr>
          <a:xfrm>
            <a:off x="353291" y="7655688"/>
            <a:ext cx="4314289"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mn-lt"/>
              </a:defRPr>
            </a:lvl1pPr>
            <a:lvl2pPr>
              <a:spcBef>
                <a:spcPts val="263"/>
              </a:spcBef>
              <a:defRPr sz="701"/>
            </a:lvl2pPr>
          </a:lstStyle>
          <a:p>
            <a:pPr lvl="0"/>
            <a:r>
              <a:rPr lang="en-US" dirty="0"/>
              <a:t>Source: XXXX</a:t>
            </a:r>
          </a:p>
        </p:txBody>
      </p:sp>
      <p:sp>
        <p:nvSpPr>
          <p:cNvPr id="20" name="Text Placeholder 22">
            <a:extLst>
              <a:ext uri="{FF2B5EF4-FFF2-40B4-BE49-F238E27FC236}">
                <a16:creationId xmlns:a16="http://schemas.microsoft.com/office/drawing/2014/main" id="{ECBB4674-C328-4C5D-90A2-EAB19A3DC497}"/>
              </a:ext>
            </a:extLst>
          </p:cNvPr>
          <p:cNvSpPr>
            <a:spLocks noGrp="1"/>
          </p:cNvSpPr>
          <p:nvPr>
            <p:ph type="body" sz="quarter" idx="36" hasCustomPrompt="1"/>
          </p:nvPr>
        </p:nvSpPr>
        <p:spPr>
          <a:xfrm>
            <a:off x="5025809" y="2414016"/>
            <a:ext cx="1848981"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2" name="Text Placeholder 6">
            <a:extLst>
              <a:ext uri="{FF2B5EF4-FFF2-40B4-BE49-F238E27FC236}">
                <a16:creationId xmlns:a16="http://schemas.microsoft.com/office/drawing/2014/main" id="{A48A38A5-B855-4FA0-80E5-472DC67F8AE1}"/>
              </a:ext>
            </a:extLst>
          </p:cNvPr>
          <p:cNvSpPr>
            <a:spLocks noGrp="1"/>
          </p:cNvSpPr>
          <p:nvPr>
            <p:ph type="body" sz="quarter" idx="70" hasCustomPrompt="1"/>
          </p:nvPr>
        </p:nvSpPr>
        <p:spPr>
          <a:xfrm>
            <a:off x="5025809" y="3228145"/>
            <a:ext cx="1848981" cy="5070871"/>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24" name="Straight Connector 23">
            <a:extLst>
              <a:ext uri="{FF2B5EF4-FFF2-40B4-BE49-F238E27FC236}">
                <a16:creationId xmlns:a16="http://schemas.microsoft.com/office/drawing/2014/main" id="{C2B09C06-2902-4429-877C-DB6A3E3FDC2B}"/>
              </a:ext>
            </a:extLst>
          </p:cNvPr>
          <p:cNvCxnSpPr>
            <a:cxnSpLocks/>
          </p:cNvCxnSpPr>
          <p:nvPr/>
        </p:nvCxnSpPr>
        <p:spPr>
          <a:xfrm>
            <a:off x="353291" y="2414016"/>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48338116"/>
      </p:ext>
    </p:extLst>
  </p:cSld>
  <p:clrMapOvr>
    <a:masterClrMapping/>
  </p:clrMapOvr>
  <p:extLst>
    <p:ext uri="{DCECCB84-F9BA-43D5-87BE-67443E8EF086}">
      <p15:sldGuideLst xmlns:p15="http://schemas.microsoft.com/office/powerpoint/2012/main">
        <p15:guide id="6" orient="horz" pos="2131">
          <p15:clr>
            <a:srgbClr val="FBAE40"/>
          </p15:clr>
        </p15:guide>
        <p15:guide id="7" orient="horz" pos="2675">
          <p15:clr>
            <a:srgbClr val="FBAE40"/>
          </p15:clr>
        </p15:guide>
        <p15:guide id="8" orient="horz" pos="3037">
          <p15:clr>
            <a:srgbClr val="FBAE40"/>
          </p15:clr>
        </p15:guide>
        <p15:guide id="9" orient="horz" pos="3445">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hart and Content 2">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2DF1A45B-90EA-42C0-B48D-449A74F3F540}"/>
              </a:ext>
            </a:extLst>
          </p:cNvPr>
          <p:cNvSpPr>
            <a:spLocks noGrp="1"/>
          </p:cNvSpPr>
          <p:nvPr>
            <p:ph type="title" hasCustomPrompt="1"/>
          </p:nvPr>
        </p:nvSpPr>
        <p:spPr>
          <a:xfrm>
            <a:off x="353291" y="548939"/>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24"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12" name="Text Placeholder 22">
            <a:extLst>
              <a:ext uri="{FF2B5EF4-FFF2-40B4-BE49-F238E27FC236}">
                <a16:creationId xmlns:a16="http://schemas.microsoft.com/office/drawing/2014/main" id="{7784C5B7-806F-B74E-A989-0E890BE2F17E}"/>
              </a:ext>
            </a:extLst>
          </p:cNvPr>
          <p:cNvSpPr>
            <a:spLocks noGrp="1"/>
          </p:cNvSpPr>
          <p:nvPr>
            <p:ph type="body" sz="quarter" idx="27" hasCustomPrompt="1"/>
          </p:nvPr>
        </p:nvSpPr>
        <p:spPr>
          <a:xfrm>
            <a:off x="353291" y="2414016"/>
            <a:ext cx="4316313" cy="402336"/>
          </a:xfrm>
          <a:prstGeom prst="rect">
            <a:avLst/>
          </a:prstGeom>
        </p:spPr>
        <p:txBody>
          <a:bodyPr tIns="73152" bIns="73152">
            <a:noAutofit/>
          </a:bodyPr>
          <a:lstStyle>
            <a:lvl1pPr marL="0" indent="0">
              <a:spcBef>
                <a:spcPts val="0"/>
              </a:spcBef>
              <a:buNone/>
              <a:defRPr sz="773" b="1" i="0" cap="all" baseline="0">
                <a:solidFill>
                  <a:schemeClr val="tx1"/>
                </a:solidFill>
                <a:latin typeface="Arial" panose="020B0604020202020204" pitchFamily="34" charset="0"/>
              </a:defRPr>
            </a:lvl1pPr>
          </a:lstStyle>
          <a:p>
            <a:pPr lvl="0"/>
            <a:r>
              <a:rPr lang="en-US" dirty="0"/>
              <a:t>HEADLINE</a:t>
            </a:r>
          </a:p>
        </p:txBody>
      </p:sp>
      <p:sp>
        <p:nvSpPr>
          <p:cNvPr id="22" name="Content Placeholder 2"/>
          <p:cNvSpPr>
            <a:spLocks noGrp="1"/>
          </p:cNvSpPr>
          <p:nvPr>
            <p:ph sz="quarter" idx="60"/>
          </p:nvPr>
        </p:nvSpPr>
        <p:spPr>
          <a:xfrm>
            <a:off x="353291" y="2856393"/>
            <a:ext cx="4317215" cy="4804365"/>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25" name="Text Placeholder 14">
            <a:extLst>
              <a:ext uri="{FF2B5EF4-FFF2-40B4-BE49-F238E27FC236}">
                <a16:creationId xmlns:a16="http://schemas.microsoft.com/office/drawing/2014/main" id="{82CAB03D-1A59-48BA-9A2D-4444F72209D2}"/>
              </a:ext>
            </a:extLst>
          </p:cNvPr>
          <p:cNvSpPr>
            <a:spLocks noGrp="1"/>
          </p:cNvSpPr>
          <p:nvPr>
            <p:ph type="body" sz="quarter" idx="58" hasCustomPrompt="1"/>
          </p:nvPr>
        </p:nvSpPr>
        <p:spPr>
          <a:xfrm>
            <a:off x="353291" y="7655688"/>
            <a:ext cx="4314289"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mn-lt"/>
              </a:defRPr>
            </a:lvl1pPr>
            <a:lvl2pPr>
              <a:spcBef>
                <a:spcPts val="263"/>
              </a:spcBef>
              <a:defRPr sz="701"/>
            </a:lvl2pPr>
          </a:lstStyle>
          <a:p>
            <a:pPr lvl="0"/>
            <a:r>
              <a:rPr lang="en-US" dirty="0"/>
              <a:t>Source: XXXX</a:t>
            </a:r>
          </a:p>
        </p:txBody>
      </p:sp>
      <p:sp>
        <p:nvSpPr>
          <p:cNvPr id="13" name="Text Placeholder 22">
            <a:extLst>
              <a:ext uri="{FF2B5EF4-FFF2-40B4-BE49-F238E27FC236}">
                <a16:creationId xmlns:a16="http://schemas.microsoft.com/office/drawing/2014/main" id="{A7ADC71A-BB04-9143-9BB5-F4B2908DBFB2}"/>
              </a:ext>
            </a:extLst>
          </p:cNvPr>
          <p:cNvSpPr>
            <a:spLocks noGrp="1"/>
          </p:cNvSpPr>
          <p:nvPr>
            <p:ph type="body" sz="quarter" idx="36" hasCustomPrompt="1"/>
          </p:nvPr>
        </p:nvSpPr>
        <p:spPr>
          <a:xfrm>
            <a:off x="5025809" y="2414016"/>
            <a:ext cx="1848981" cy="402336"/>
          </a:xfrm>
          <a:prstGeom prst="rect">
            <a:avLst/>
          </a:prstGeom>
        </p:spPr>
        <p:txBody>
          <a:bodyPr tIns="73152" bIns="73152">
            <a:noAutofit/>
          </a:bodyPr>
          <a:lstStyle>
            <a:lvl1pPr marL="0" indent="0">
              <a:spcBef>
                <a:spcPts val="0"/>
              </a:spcBef>
              <a:buNone/>
              <a:defRPr sz="773" b="1" i="0" cap="all" baseline="0">
                <a:solidFill>
                  <a:schemeClr val="tx1"/>
                </a:solidFill>
                <a:latin typeface="Arial" panose="020B0604020202020204" pitchFamily="34" charset="0"/>
              </a:defRPr>
            </a:lvl1pPr>
          </a:lstStyle>
          <a:p>
            <a:pPr lvl="0"/>
            <a:r>
              <a:rPr lang="en-US" dirty="0"/>
              <a:t>HEADLINE</a:t>
            </a:r>
          </a:p>
        </p:txBody>
      </p:sp>
      <p:sp>
        <p:nvSpPr>
          <p:cNvPr id="14" name="Text Placeholder 6">
            <a:extLst>
              <a:ext uri="{FF2B5EF4-FFF2-40B4-BE49-F238E27FC236}">
                <a16:creationId xmlns:a16="http://schemas.microsoft.com/office/drawing/2014/main" id="{91A2D7E8-3677-4FEC-84DF-074B002410D9}"/>
              </a:ext>
            </a:extLst>
          </p:cNvPr>
          <p:cNvSpPr>
            <a:spLocks noGrp="1"/>
          </p:cNvSpPr>
          <p:nvPr>
            <p:ph type="body" sz="quarter" idx="70" hasCustomPrompt="1"/>
          </p:nvPr>
        </p:nvSpPr>
        <p:spPr>
          <a:xfrm>
            <a:off x="5025809" y="3228145"/>
            <a:ext cx="1848981" cy="5070871"/>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10" name="Straight Connector 9">
            <a:extLst>
              <a:ext uri="{FF2B5EF4-FFF2-40B4-BE49-F238E27FC236}">
                <a16:creationId xmlns:a16="http://schemas.microsoft.com/office/drawing/2014/main" id="{F646A3BD-F5D1-3A4E-BF89-C24903E58AAE}"/>
              </a:ext>
            </a:extLst>
          </p:cNvPr>
          <p:cNvCxnSpPr>
            <a:cxnSpLocks/>
          </p:cNvCxnSpPr>
          <p:nvPr/>
        </p:nvCxnSpPr>
        <p:spPr>
          <a:xfrm>
            <a:off x="353291" y="2414016"/>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700734551"/>
      </p:ext>
    </p:extLst>
  </p:cSld>
  <p:clrMapOvr>
    <a:masterClrMapping/>
  </p:clrMapOvr>
  <p:extLst>
    <p:ext uri="{DCECCB84-F9BA-43D5-87BE-67443E8EF086}">
      <p15:sldGuideLst xmlns:p15="http://schemas.microsoft.com/office/powerpoint/2012/main">
        <p15:guide id="6" orient="horz" pos="2131">
          <p15:clr>
            <a:srgbClr val="FBAE40"/>
          </p15:clr>
        </p15:guide>
        <p15:guide id="7" orient="horz" pos="2675">
          <p15:clr>
            <a:srgbClr val="FBAE40"/>
          </p15:clr>
        </p15:guide>
        <p15:guide id="8" orient="horz" pos="3037">
          <p15:clr>
            <a:srgbClr val="FBAE40"/>
          </p15:clr>
        </p15:guide>
        <p15:guide id="9" orient="horz" pos="3445">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2Chart_1">
    <p:spTree>
      <p:nvGrpSpPr>
        <p:cNvPr id="1" name=""/>
        <p:cNvGrpSpPr/>
        <p:nvPr/>
      </p:nvGrpSpPr>
      <p:grpSpPr>
        <a:xfrm>
          <a:off x="0" y="0"/>
          <a:ext cx="0" cy="0"/>
          <a:chOff x="0" y="0"/>
          <a:chExt cx="0" cy="0"/>
        </a:xfrm>
      </p:grpSpPr>
      <p:sp>
        <p:nvSpPr>
          <p:cNvPr id="19" name="Title 3">
            <a:extLst>
              <a:ext uri="{FF2B5EF4-FFF2-40B4-BE49-F238E27FC236}">
                <a16:creationId xmlns:a16="http://schemas.microsoft.com/office/drawing/2014/main" id="{DF5A1FE5-0460-8D47-B31C-F9CB619BA5DC}"/>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24"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22">
            <a:extLst>
              <a:ext uri="{FF2B5EF4-FFF2-40B4-BE49-F238E27FC236}">
                <a16:creationId xmlns:a16="http://schemas.microsoft.com/office/drawing/2014/main" id="{481A9BC0-5EBF-F049-A114-6E8BC317B60F}"/>
              </a:ext>
            </a:extLst>
          </p:cNvPr>
          <p:cNvSpPr>
            <a:spLocks noGrp="1"/>
          </p:cNvSpPr>
          <p:nvPr>
            <p:ph type="body" sz="quarter" idx="27" hasCustomPrompt="1"/>
          </p:nvPr>
        </p:nvSpPr>
        <p:spPr>
          <a:xfrm>
            <a:off x="353291" y="2414016"/>
            <a:ext cx="3493447"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 name="Content Placeholder 2"/>
          <p:cNvSpPr>
            <a:spLocks noGrp="1"/>
          </p:cNvSpPr>
          <p:nvPr>
            <p:ph sz="quarter" idx="60"/>
          </p:nvPr>
        </p:nvSpPr>
        <p:spPr>
          <a:xfrm>
            <a:off x="353291" y="2856392"/>
            <a:ext cx="3490514" cy="4804365"/>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26" name="Text Placeholder 14">
            <a:extLst>
              <a:ext uri="{FF2B5EF4-FFF2-40B4-BE49-F238E27FC236}">
                <a16:creationId xmlns:a16="http://schemas.microsoft.com/office/drawing/2014/main" id="{82CAB03D-1A59-48BA-9A2D-4444F72209D2}"/>
              </a:ext>
            </a:extLst>
          </p:cNvPr>
          <p:cNvSpPr>
            <a:spLocks noGrp="1"/>
          </p:cNvSpPr>
          <p:nvPr>
            <p:ph type="body" sz="quarter" idx="58" hasCustomPrompt="1"/>
          </p:nvPr>
        </p:nvSpPr>
        <p:spPr>
          <a:xfrm>
            <a:off x="353291" y="7655688"/>
            <a:ext cx="3490514"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21" name="Text Placeholder 22">
            <a:extLst>
              <a:ext uri="{FF2B5EF4-FFF2-40B4-BE49-F238E27FC236}">
                <a16:creationId xmlns:a16="http://schemas.microsoft.com/office/drawing/2014/main" id="{5DEDEEF8-1578-E640-9305-A83466DCD175}"/>
              </a:ext>
            </a:extLst>
          </p:cNvPr>
          <p:cNvSpPr>
            <a:spLocks noGrp="1"/>
          </p:cNvSpPr>
          <p:nvPr>
            <p:ph type="body" sz="quarter" idx="36" hasCustomPrompt="1"/>
          </p:nvPr>
        </p:nvSpPr>
        <p:spPr>
          <a:xfrm>
            <a:off x="3943885" y="2414016"/>
            <a:ext cx="3475223"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6" name="Content Placeholder 5"/>
          <p:cNvSpPr>
            <a:spLocks noGrp="1"/>
          </p:cNvSpPr>
          <p:nvPr>
            <p:ph sz="quarter" idx="61"/>
          </p:nvPr>
        </p:nvSpPr>
        <p:spPr>
          <a:xfrm>
            <a:off x="3943887" y="2856392"/>
            <a:ext cx="3490514" cy="4804365"/>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27" name="Text Placeholder 14">
            <a:extLst>
              <a:ext uri="{FF2B5EF4-FFF2-40B4-BE49-F238E27FC236}">
                <a16:creationId xmlns:a16="http://schemas.microsoft.com/office/drawing/2014/main" id="{82CAB03D-1A59-48BA-9A2D-4444F72209D2}"/>
              </a:ext>
            </a:extLst>
          </p:cNvPr>
          <p:cNvSpPr>
            <a:spLocks noGrp="1"/>
          </p:cNvSpPr>
          <p:nvPr>
            <p:ph type="body" sz="quarter" idx="62" hasCustomPrompt="1"/>
          </p:nvPr>
        </p:nvSpPr>
        <p:spPr>
          <a:xfrm>
            <a:off x="3943887" y="7655688"/>
            <a:ext cx="3490514"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cxnSp>
        <p:nvCxnSpPr>
          <p:cNvPr id="16" name="Straight Connector 15">
            <a:extLst>
              <a:ext uri="{FF2B5EF4-FFF2-40B4-BE49-F238E27FC236}">
                <a16:creationId xmlns:a16="http://schemas.microsoft.com/office/drawing/2014/main" id="{6BB0F561-93A6-E74A-AF14-BA82FA3B712A}"/>
              </a:ext>
            </a:extLst>
          </p:cNvPr>
          <p:cNvCxnSpPr>
            <a:cxnSpLocks/>
          </p:cNvCxnSpPr>
          <p:nvPr/>
        </p:nvCxnSpPr>
        <p:spPr>
          <a:xfrm>
            <a:off x="353291"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5A5AEB9-0B74-4046-A12A-98536C351C5E}"/>
              </a:ext>
            </a:extLst>
          </p:cNvPr>
          <p:cNvCxnSpPr>
            <a:cxnSpLocks/>
          </p:cNvCxnSpPr>
          <p:nvPr/>
        </p:nvCxnSpPr>
        <p:spPr>
          <a:xfrm>
            <a:off x="3943886" y="2414016"/>
            <a:ext cx="347522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245162252"/>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2Chart_2">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0FF7B629-1A8B-412A-83EC-7E0BB3813799}"/>
              </a:ext>
            </a:extLst>
          </p:cNvPr>
          <p:cNvSpPr>
            <a:spLocks noGrp="1"/>
          </p:cNvSpPr>
          <p:nvPr>
            <p:ph type="title" hasCustomPrompt="1"/>
          </p:nvPr>
        </p:nvSpPr>
        <p:spPr>
          <a:xfrm>
            <a:off x="353291" y="548939"/>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24"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5" name="Text Placeholder 22">
            <a:extLst>
              <a:ext uri="{FF2B5EF4-FFF2-40B4-BE49-F238E27FC236}">
                <a16:creationId xmlns:a16="http://schemas.microsoft.com/office/drawing/2014/main" id="{7DEBFFB4-0FAD-491C-A026-6A122F49314C}"/>
              </a:ext>
            </a:extLst>
          </p:cNvPr>
          <p:cNvSpPr>
            <a:spLocks noGrp="1"/>
          </p:cNvSpPr>
          <p:nvPr>
            <p:ph type="body" sz="quarter" idx="27" hasCustomPrompt="1"/>
          </p:nvPr>
        </p:nvSpPr>
        <p:spPr>
          <a:xfrm>
            <a:off x="353291" y="2414016"/>
            <a:ext cx="3476383"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8" name="Content Placeholder 2"/>
          <p:cNvSpPr>
            <a:spLocks noGrp="1"/>
          </p:cNvSpPr>
          <p:nvPr>
            <p:ph sz="quarter" idx="60"/>
          </p:nvPr>
        </p:nvSpPr>
        <p:spPr>
          <a:xfrm>
            <a:off x="353291" y="2856393"/>
            <a:ext cx="3476383" cy="4799296"/>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cxnSp>
        <p:nvCxnSpPr>
          <p:cNvPr id="33" name="Straight Connector 32">
            <a:extLst>
              <a:ext uri="{FF2B5EF4-FFF2-40B4-BE49-F238E27FC236}">
                <a16:creationId xmlns:a16="http://schemas.microsoft.com/office/drawing/2014/main" id="{61D1C4CC-BF7D-47E5-A232-E3340CCCA621}"/>
              </a:ext>
            </a:extLst>
          </p:cNvPr>
          <p:cNvCxnSpPr>
            <a:cxnSpLocks/>
          </p:cNvCxnSpPr>
          <p:nvPr/>
        </p:nvCxnSpPr>
        <p:spPr>
          <a:xfrm>
            <a:off x="353291"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Text Placeholder 14">
            <a:extLst>
              <a:ext uri="{FF2B5EF4-FFF2-40B4-BE49-F238E27FC236}">
                <a16:creationId xmlns:a16="http://schemas.microsoft.com/office/drawing/2014/main" id="{82CAB03D-1A59-48BA-9A2D-4444F72209D2}"/>
              </a:ext>
            </a:extLst>
          </p:cNvPr>
          <p:cNvSpPr>
            <a:spLocks noGrp="1"/>
          </p:cNvSpPr>
          <p:nvPr>
            <p:ph type="body" sz="quarter" idx="58" hasCustomPrompt="1"/>
          </p:nvPr>
        </p:nvSpPr>
        <p:spPr>
          <a:xfrm>
            <a:off x="353291" y="7655688"/>
            <a:ext cx="3476383"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26" name="Text Placeholder 22">
            <a:extLst>
              <a:ext uri="{FF2B5EF4-FFF2-40B4-BE49-F238E27FC236}">
                <a16:creationId xmlns:a16="http://schemas.microsoft.com/office/drawing/2014/main" id="{8898174F-54A7-4206-825D-921330A6EF79}"/>
              </a:ext>
            </a:extLst>
          </p:cNvPr>
          <p:cNvSpPr>
            <a:spLocks noGrp="1"/>
          </p:cNvSpPr>
          <p:nvPr>
            <p:ph type="body" sz="quarter" idx="36" hasCustomPrompt="1"/>
          </p:nvPr>
        </p:nvSpPr>
        <p:spPr>
          <a:xfrm>
            <a:off x="3942726" y="2414016"/>
            <a:ext cx="3476383"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1" name="Content Placeholder 5"/>
          <p:cNvSpPr>
            <a:spLocks noGrp="1"/>
          </p:cNvSpPr>
          <p:nvPr>
            <p:ph sz="quarter" idx="61"/>
          </p:nvPr>
        </p:nvSpPr>
        <p:spPr>
          <a:xfrm>
            <a:off x="3942726" y="2856393"/>
            <a:ext cx="3476383" cy="4799296"/>
          </a:xfrm>
        </p:spPr>
        <p:txBody>
          <a:bodyPr/>
          <a:lstStyle>
            <a:lvl1pPr>
              <a:spcBef>
                <a:spcPts val="464"/>
              </a:spcBef>
              <a:defRPr/>
            </a:lvl1pPr>
            <a:lvl2pPr>
              <a:spcBef>
                <a:spcPts val="464"/>
              </a:spcBef>
              <a:defRPr/>
            </a:lvl2pPr>
            <a:lvl3pPr>
              <a:spcBef>
                <a:spcPts val="464"/>
              </a:spcBef>
              <a:defRPr/>
            </a:lvl3pPr>
            <a:lvl4pPr>
              <a:spcBef>
                <a:spcPts val="464"/>
              </a:spcBef>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36" name="Text Placeholder 14">
            <a:extLst>
              <a:ext uri="{FF2B5EF4-FFF2-40B4-BE49-F238E27FC236}">
                <a16:creationId xmlns:a16="http://schemas.microsoft.com/office/drawing/2014/main" id="{82CAB03D-1A59-48BA-9A2D-4444F72209D2}"/>
              </a:ext>
            </a:extLst>
          </p:cNvPr>
          <p:cNvSpPr>
            <a:spLocks noGrp="1"/>
          </p:cNvSpPr>
          <p:nvPr>
            <p:ph type="body" sz="quarter" idx="62" hasCustomPrompt="1"/>
          </p:nvPr>
        </p:nvSpPr>
        <p:spPr>
          <a:xfrm>
            <a:off x="3942726" y="7655688"/>
            <a:ext cx="3476383"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cxnSp>
        <p:nvCxnSpPr>
          <p:cNvPr id="34" name="Straight Connector 33">
            <a:extLst>
              <a:ext uri="{FF2B5EF4-FFF2-40B4-BE49-F238E27FC236}">
                <a16:creationId xmlns:a16="http://schemas.microsoft.com/office/drawing/2014/main" id="{4C8560E0-A457-4B7F-A5C6-263E20D72F49}"/>
              </a:ext>
            </a:extLst>
          </p:cNvPr>
          <p:cNvCxnSpPr>
            <a:cxnSpLocks/>
          </p:cNvCxnSpPr>
          <p:nvPr/>
        </p:nvCxnSpPr>
        <p:spPr>
          <a:xfrm>
            <a:off x="3942726"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923450454"/>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3Chart_1">
    <p:spTree>
      <p:nvGrpSpPr>
        <p:cNvPr id="1" name=""/>
        <p:cNvGrpSpPr/>
        <p:nvPr/>
      </p:nvGrpSpPr>
      <p:grpSpPr>
        <a:xfrm>
          <a:off x="0" y="0"/>
          <a:ext cx="0" cy="0"/>
          <a:chOff x="0" y="0"/>
          <a:chExt cx="0" cy="0"/>
        </a:xfrm>
      </p:grpSpPr>
      <p:sp>
        <p:nvSpPr>
          <p:cNvPr id="25" name="Title 3">
            <a:extLst>
              <a:ext uri="{FF2B5EF4-FFF2-40B4-BE49-F238E27FC236}">
                <a16:creationId xmlns:a16="http://schemas.microsoft.com/office/drawing/2014/main" id="{20ADB694-2B9E-C94E-AEB5-4DD67209E810}"/>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35"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22">
            <a:extLst>
              <a:ext uri="{FF2B5EF4-FFF2-40B4-BE49-F238E27FC236}">
                <a16:creationId xmlns:a16="http://schemas.microsoft.com/office/drawing/2014/main" id="{481A9BC0-5EBF-F049-A114-6E8BC317B60F}"/>
              </a:ext>
            </a:extLst>
          </p:cNvPr>
          <p:cNvSpPr>
            <a:spLocks noGrp="1"/>
          </p:cNvSpPr>
          <p:nvPr>
            <p:ph type="body" sz="quarter" idx="27" hasCustomPrompt="1"/>
          </p:nvPr>
        </p:nvSpPr>
        <p:spPr>
          <a:xfrm>
            <a:off x="353291" y="2414016"/>
            <a:ext cx="2282259"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2" name="Content Placeholder 2"/>
          <p:cNvSpPr>
            <a:spLocks noGrp="1"/>
          </p:cNvSpPr>
          <p:nvPr>
            <p:ph sz="quarter" idx="63"/>
          </p:nvPr>
        </p:nvSpPr>
        <p:spPr>
          <a:xfrm>
            <a:off x="353291" y="2856393"/>
            <a:ext cx="2282259" cy="4799296"/>
          </a:xfrm>
        </p:spPr>
        <p:txBody>
          <a:bodyPr/>
          <a:lstStyle>
            <a:lvl1pPr>
              <a:spcBef>
                <a:spcPts val="464"/>
              </a:spcBef>
              <a:defRPr sz="927"/>
            </a:lvl1pPr>
            <a:lvl2pPr>
              <a:spcBef>
                <a:spcPts val="464"/>
              </a:spcBef>
              <a:defRPr sz="927"/>
            </a:lvl2pPr>
            <a:lvl3pPr>
              <a:spcBef>
                <a:spcPts val="464"/>
              </a:spcBef>
              <a:defRPr sz="773"/>
            </a:lvl3pPr>
            <a:lvl4pPr>
              <a:spcBef>
                <a:spcPts val="464"/>
              </a:spcBef>
              <a:defRPr sz="773"/>
            </a:lvl4pPr>
          </a:lstStyle>
          <a:p>
            <a:pPr lvl="0"/>
            <a:r>
              <a:rPr lang="en-US"/>
              <a:t>Edit Master text styles</a:t>
            </a:r>
          </a:p>
          <a:p>
            <a:pPr lvl="1"/>
            <a:r>
              <a:rPr lang="en-US"/>
              <a:t>Second level</a:t>
            </a:r>
          </a:p>
          <a:p>
            <a:pPr lvl="2"/>
            <a:r>
              <a:rPr lang="en-US"/>
              <a:t>Third level</a:t>
            </a:r>
          </a:p>
          <a:p>
            <a:pPr lvl="3"/>
            <a:r>
              <a:rPr lang="en-US"/>
              <a:t>Fourth level</a:t>
            </a:r>
          </a:p>
        </p:txBody>
      </p:sp>
      <p:sp>
        <p:nvSpPr>
          <p:cNvPr id="14" name="Text Placeholder 14">
            <a:extLst>
              <a:ext uri="{FF2B5EF4-FFF2-40B4-BE49-F238E27FC236}">
                <a16:creationId xmlns:a16="http://schemas.microsoft.com/office/drawing/2014/main" id="{C994856C-9962-4CF8-BB3A-EFF80C90981A}"/>
              </a:ext>
            </a:extLst>
          </p:cNvPr>
          <p:cNvSpPr>
            <a:spLocks noGrp="1"/>
          </p:cNvSpPr>
          <p:nvPr>
            <p:ph type="body" sz="quarter" idx="58" hasCustomPrompt="1"/>
          </p:nvPr>
        </p:nvSpPr>
        <p:spPr>
          <a:xfrm>
            <a:off x="353291" y="7655688"/>
            <a:ext cx="2282259" cy="362102"/>
          </a:xfrm>
        </p:spPr>
        <p:txBody>
          <a:bodyPr wrap="square" tIns="0" bIns="0" anchor="t" anchorCtr="0">
            <a:noAutofit/>
          </a:bodyPr>
          <a:lstStyle>
            <a:lvl1pPr marL="0" indent="0">
              <a:spcBef>
                <a:spcPts val="0"/>
              </a:spcBef>
              <a:buFont typeface="+mj-lt"/>
              <a:buNone/>
              <a:defRPr sz="618" b="0" i="0" baseline="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21" name="Text Placeholder 22">
            <a:extLst>
              <a:ext uri="{FF2B5EF4-FFF2-40B4-BE49-F238E27FC236}">
                <a16:creationId xmlns:a16="http://schemas.microsoft.com/office/drawing/2014/main" id="{5DEDEEF8-1578-E640-9305-A83466DCD175}"/>
              </a:ext>
            </a:extLst>
          </p:cNvPr>
          <p:cNvSpPr>
            <a:spLocks noGrp="1"/>
          </p:cNvSpPr>
          <p:nvPr>
            <p:ph type="body" sz="quarter" idx="36" hasCustomPrompt="1"/>
          </p:nvPr>
        </p:nvSpPr>
        <p:spPr>
          <a:xfrm>
            <a:off x="2745365" y="2414016"/>
            <a:ext cx="2282259"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3" name="Content Placeholder 2"/>
          <p:cNvSpPr>
            <a:spLocks noGrp="1"/>
          </p:cNvSpPr>
          <p:nvPr>
            <p:ph sz="quarter" idx="64"/>
          </p:nvPr>
        </p:nvSpPr>
        <p:spPr>
          <a:xfrm>
            <a:off x="2745365" y="2856393"/>
            <a:ext cx="2282259" cy="4799296"/>
          </a:xfrm>
        </p:spPr>
        <p:txBody>
          <a:bodyPr/>
          <a:lstStyle>
            <a:lvl1pPr>
              <a:spcBef>
                <a:spcPts val="464"/>
              </a:spcBef>
              <a:defRPr sz="927"/>
            </a:lvl1pPr>
            <a:lvl2pPr>
              <a:spcBef>
                <a:spcPts val="464"/>
              </a:spcBef>
              <a:defRPr sz="927"/>
            </a:lvl2pPr>
            <a:lvl3pPr>
              <a:spcBef>
                <a:spcPts val="464"/>
              </a:spcBef>
              <a:defRPr sz="773"/>
            </a:lvl3pPr>
            <a:lvl4pPr>
              <a:spcBef>
                <a:spcPts val="464"/>
              </a:spcBef>
              <a:defRPr sz="773"/>
            </a:lvl4pPr>
          </a:lstStyle>
          <a:p>
            <a:pPr lvl="0"/>
            <a:r>
              <a:rPr lang="en-US"/>
              <a:t>Edit Master text styles</a:t>
            </a:r>
          </a:p>
          <a:p>
            <a:pPr lvl="1"/>
            <a:r>
              <a:rPr lang="en-US"/>
              <a:t>Second level</a:t>
            </a:r>
          </a:p>
          <a:p>
            <a:pPr lvl="2"/>
            <a:r>
              <a:rPr lang="en-US"/>
              <a:t>Third level</a:t>
            </a:r>
          </a:p>
          <a:p>
            <a:pPr lvl="3"/>
            <a:r>
              <a:rPr lang="en-US"/>
              <a:t>Fourth level</a:t>
            </a:r>
          </a:p>
        </p:txBody>
      </p:sp>
      <p:sp>
        <p:nvSpPr>
          <p:cNvPr id="15" name="Text Placeholder 14">
            <a:extLst>
              <a:ext uri="{FF2B5EF4-FFF2-40B4-BE49-F238E27FC236}">
                <a16:creationId xmlns:a16="http://schemas.microsoft.com/office/drawing/2014/main" id="{B5E9030A-B506-494F-BD35-0763B915E282}"/>
              </a:ext>
            </a:extLst>
          </p:cNvPr>
          <p:cNvSpPr>
            <a:spLocks noGrp="1"/>
          </p:cNvSpPr>
          <p:nvPr>
            <p:ph type="body" sz="quarter" idx="59" hasCustomPrompt="1"/>
          </p:nvPr>
        </p:nvSpPr>
        <p:spPr>
          <a:xfrm>
            <a:off x="2745365" y="7655688"/>
            <a:ext cx="2282259" cy="362102"/>
          </a:xfrm>
        </p:spPr>
        <p:txBody>
          <a:bodyPr wrap="square" tIns="0" bIns="0" anchor="t" anchorCtr="0">
            <a:noAutofit/>
          </a:bodyPr>
          <a:lstStyle>
            <a:lvl1pPr marL="0" indent="0">
              <a:spcBef>
                <a:spcPts val="0"/>
              </a:spcBef>
              <a:buFont typeface="+mj-lt"/>
              <a:buNone/>
              <a:defRPr sz="618" b="0" i="0" baseline="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22" name="Text Placeholder 22">
            <a:extLst>
              <a:ext uri="{FF2B5EF4-FFF2-40B4-BE49-F238E27FC236}">
                <a16:creationId xmlns:a16="http://schemas.microsoft.com/office/drawing/2014/main" id="{CA138E76-225D-4717-B4EA-0C9D3F3E6EC1}"/>
              </a:ext>
            </a:extLst>
          </p:cNvPr>
          <p:cNvSpPr>
            <a:spLocks noGrp="1"/>
          </p:cNvSpPr>
          <p:nvPr>
            <p:ph type="body" sz="quarter" idx="61" hasCustomPrompt="1"/>
          </p:nvPr>
        </p:nvSpPr>
        <p:spPr>
          <a:xfrm>
            <a:off x="5139892" y="2414016"/>
            <a:ext cx="2282259"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4" name="Content Placeholder 2"/>
          <p:cNvSpPr>
            <a:spLocks noGrp="1"/>
          </p:cNvSpPr>
          <p:nvPr>
            <p:ph sz="quarter" idx="65"/>
          </p:nvPr>
        </p:nvSpPr>
        <p:spPr>
          <a:xfrm>
            <a:off x="5139894" y="2856393"/>
            <a:ext cx="2282259" cy="4799296"/>
          </a:xfrm>
        </p:spPr>
        <p:txBody>
          <a:bodyPr/>
          <a:lstStyle>
            <a:lvl1pPr>
              <a:spcBef>
                <a:spcPts val="464"/>
              </a:spcBef>
              <a:defRPr sz="927"/>
            </a:lvl1pPr>
            <a:lvl2pPr>
              <a:spcBef>
                <a:spcPts val="464"/>
              </a:spcBef>
              <a:defRPr sz="927"/>
            </a:lvl2pPr>
            <a:lvl3pPr>
              <a:spcBef>
                <a:spcPts val="464"/>
              </a:spcBef>
              <a:defRPr sz="773"/>
            </a:lvl3pPr>
            <a:lvl4pPr>
              <a:spcBef>
                <a:spcPts val="464"/>
              </a:spcBef>
              <a:defRPr sz="773"/>
            </a:lvl4pPr>
          </a:lstStyle>
          <a:p>
            <a:pPr lvl="0"/>
            <a:r>
              <a:rPr lang="en-US"/>
              <a:t>Edit Master text styles</a:t>
            </a:r>
          </a:p>
          <a:p>
            <a:pPr lvl="1"/>
            <a:r>
              <a:rPr lang="en-US"/>
              <a:t>Second level</a:t>
            </a:r>
          </a:p>
          <a:p>
            <a:pPr lvl="2"/>
            <a:r>
              <a:rPr lang="en-US"/>
              <a:t>Third level</a:t>
            </a:r>
          </a:p>
          <a:p>
            <a:pPr lvl="3"/>
            <a:r>
              <a:rPr lang="en-US"/>
              <a:t>Fourth level</a:t>
            </a:r>
          </a:p>
        </p:txBody>
      </p:sp>
      <p:sp>
        <p:nvSpPr>
          <p:cNvPr id="23" name="Text Placeholder 14">
            <a:extLst>
              <a:ext uri="{FF2B5EF4-FFF2-40B4-BE49-F238E27FC236}">
                <a16:creationId xmlns:a16="http://schemas.microsoft.com/office/drawing/2014/main" id="{B55781A6-E8AE-47CB-ABFE-4ECCD0086DF1}"/>
              </a:ext>
            </a:extLst>
          </p:cNvPr>
          <p:cNvSpPr>
            <a:spLocks noGrp="1"/>
          </p:cNvSpPr>
          <p:nvPr>
            <p:ph type="body" sz="quarter" idx="62" hasCustomPrompt="1"/>
          </p:nvPr>
        </p:nvSpPr>
        <p:spPr>
          <a:xfrm>
            <a:off x="5139894" y="7655688"/>
            <a:ext cx="2282259" cy="362102"/>
          </a:xfrm>
        </p:spPr>
        <p:txBody>
          <a:bodyPr wrap="square" tIns="0" bIns="0" anchor="t" anchorCtr="0">
            <a:noAutofit/>
          </a:bodyPr>
          <a:lstStyle>
            <a:lvl1pPr marL="0" indent="0">
              <a:spcBef>
                <a:spcPts val="0"/>
              </a:spcBef>
              <a:buFont typeface="+mj-lt"/>
              <a:buNone/>
              <a:defRPr sz="618" b="0" i="0" baseline="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cxnSp>
        <p:nvCxnSpPr>
          <p:cNvPr id="16" name="Straight Connector 15">
            <a:extLst>
              <a:ext uri="{FF2B5EF4-FFF2-40B4-BE49-F238E27FC236}">
                <a16:creationId xmlns:a16="http://schemas.microsoft.com/office/drawing/2014/main" id="{6BB0F561-93A6-E74A-AF14-BA82FA3B712A}"/>
              </a:ext>
            </a:extLst>
          </p:cNvPr>
          <p:cNvCxnSpPr>
            <a:cxnSpLocks/>
          </p:cNvCxnSpPr>
          <p:nvPr/>
        </p:nvCxnSpPr>
        <p:spPr>
          <a:xfrm>
            <a:off x="353291" y="2414016"/>
            <a:ext cx="228225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5A5AEB9-0B74-4046-A12A-98536C351C5E}"/>
              </a:ext>
            </a:extLst>
          </p:cNvPr>
          <p:cNvCxnSpPr>
            <a:cxnSpLocks/>
          </p:cNvCxnSpPr>
          <p:nvPr/>
        </p:nvCxnSpPr>
        <p:spPr>
          <a:xfrm>
            <a:off x="2745365" y="2414016"/>
            <a:ext cx="228225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976456B-0585-487F-9FD6-AF9498C865F9}"/>
              </a:ext>
            </a:extLst>
          </p:cNvPr>
          <p:cNvCxnSpPr>
            <a:cxnSpLocks/>
          </p:cNvCxnSpPr>
          <p:nvPr/>
        </p:nvCxnSpPr>
        <p:spPr>
          <a:xfrm>
            <a:off x="5139893" y="2414016"/>
            <a:ext cx="228225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26883565"/>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3Chart_2">
    <p:spTree>
      <p:nvGrpSpPr>
        <p:cNvPr id="1" name=""/>
        <p:cNvGrpSpPr/>
        <p:nvPr/>
      </p:nvGrpSpPr>
      <p:grpSpPr>
        <a:xfrm>
          <a:off x="0" y="0"/>
          <a:ext cx="0" cy="0"/>
          <a:chOff x="0" y="0"/>
          <a:chExt cx="0" cy="0"/>
        </a:xfrm>
      </p:grpSpPr>
      <p:sp>
        <p:nvSpPr>
          <p:cNvPr id="25" name="Title 1">
            <a:extLst>
              <a:ext uri="{FF2B5EF4-FFF2-40B4-BE49-F238E27FC236}">
                <a16:creationId xmlns:a16="http://schemas.microsoft.com/office/drawing/2014/main" id="{198642EE-1C90-4522-A071-EFD2AB02B3FF}"/>
              </a:ext>
            </a:extLst>
          </p:cNvPr>
          <p:cNvSpPr>
            <a:spLocks noGrp="1"/>
          </p:cNvSpPr>
          <p:nvPr>
            <p:ph type="title" hasCustomPrompt="1"/>
          </p:nvPr>
        </p:nvSpPr>
        <p:spPr>
          <a:xfrm>
            <a:off x="353291" y="548939"/>
            <a:ext cx="7065818" cy="934840"/>
          </a:xfrm>
        </p:spPr>
        <p:txBody>
          <a:bodyPr>
            <a:noAutofit/>
          </a:bodyPr>
          <a:lstStyle>
            <a:lvl1pPr>
              <a:defRPr/>
            </a:lvl1pPr>
          </a:lstStyle>
          <a:p>
            <a:r>
              <a:rPr lang="en-US" dirty="0"/>
              <a:t>Click to Edit</a:t>
            </a:r>
            <a:br>
              <a:rPr lang="en-US" dirty="0"/>
            </a:br>
            <a:r>
              <a:rPr lang="en-US" dirty="0"/>
              <a:t>Master Title Style</a:t>
            </a:r>
          </a:p>
        </p:txBody>
      </p:sp>
      <p:sp>
        <p:nvSpPr>
          <p:cNvPr id="31" name="Text Placeholder 2">
            <a:extLst>
              <a:ext uri="{FF2B5EF4-FFF2-40B4-BE49-F238E27FC236}">
                <a16:creationId xmlns:a16="http://schemas.microsoft.com/office/drawing/2014/main" id="{222C668C-C2E9-844B-A73D-09B0A3CF59F5}"/>
              </a:ext>
            </a:extLst>
          </p:cNvPr>
          <p:cNvSpPr>
            <a:spLocks noGrp="1"/>
          </p:cNvSpPr>
          <p:nvPr>
            <p:ph type="body" idx="21" hasCustomPrompt="1"/>
          </p:nvPr>
        </p:nvSpPr>
        <p:spPr>
          <a:xfrm>
            <a:off x="353291" y="1483779"/>
            <a:ext cx="7065818" cy="451406"/>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baseline="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34" name="Text Placeholder 22">
            <a:extLst>
              <a:ext uri="{FF2B5EF4-FFF2-40B4-BE49-F238E27FC236}">
                <a16:creationId xmlns:a16="http://schemas.microsoft.com/office/drawing/2014/main" id="{4618F0E2-0701-4481-A451-B43013EE5DE0}"/>
              </a:ext>
            </a:extLst>
          </p:cNvPr>
          <p:cNvSpPr>
            <a:spLocks noGrp="1"/>
          </p:cNvSpPr>
          <p:nvPr>
            <p:ph type="body" sz="quarter" idx="27" hasCustomPrompt="1"/>
          </p:nvPr>
        </p:nvSpPr>
        <p:spPr>
          <a:xfrm>
            <a:off x="353291" y="2414016"/>
            <a:ext cx="2282259"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7" name="Content Placeholder 2"/>
          <p:cNvSpPr>
            <a:spLocks noGrp="1"/>
          </p:cNvSpPr>
          <p:nvPr>
            <p:ph sz="quarter" idx="63"/>
          </p:nvPr>
        </p:nvSpPr>
        <p:spPr>
          <a:xfrm>
            <a:off x="353291" y="2856391"/>
            <a:ext cx="2282259" cy="4819369"/>
          </a:xfrm>
        </p:spPr>
        <p:txBody>
          <a:bodyPr/>
          <a:lstStyle>
            <a:lvl1pPr>
              <a:spcBef>
                <a:spcPts val="464"/>
              </a:spcBef>
              <a:defRPr sz="927"/>
            </a:lvl1pPr>
            <a:lvl2pPr>
              <a:spcBef>
                <a:spcPts val="464"/>
              </a:spcBef>
              <a:defRPr sz="927"/>
            </a:lvl2pPr>
            <a:lvl3pPr>
              <a:spcBef>
                <a:spcPts val="464"/>
              </a:spcBef>
              <a:defRPr sz="773"/>
            </a:lvl3pPr>
            <a:lvl4pPr>
              <a:spcBef>
                <a:spcPts val="464"/>
              </a:spcBef>
              <a:defRPr sz="773"/>
            </a:lvl4pPr>
          </a:lstStyle>
          <a:p>
            <a:pPr lvl="0"/>
            <a:r>
              <a:rPr lang="en-US"/>
              <a:t>Edit Master text styles</a:t>
            </a:r>
          </a:p>
          <a:p>
            <a:pPr lvl="1"/>
            <a:r>
              <a:rPr lang="en-US"/>
              <a:t>Second level</a:t>
            </a:r>
          </a:p>
          <a:p>
            <a:pPr lvl="2"/>
            <a:r>
              <a:rPr lang="en-US"/>
              <a:t>Third level</a:t>
            </a:r>
          </a:p>
          <a:p>
            <a:pPr lvl="3"/>
            <a:r>
              <a:rPr lang="en-US"/>
              <a:t>Fourth level</a:t>
            </a:r>
          </a:p>
        </p:txBody>
      </p:sp>
      <p:sp>
        <p:nvSpPr>
          <p:cNvPr id="23" name="Text Placeholder 14">
            <a:extLst>
              <a:ext uri="{FF2B5EF4-FFF2-40B4-BE49-F238E27FC236}">
                <a16:creationId xmlns:a16="http://schemas.microsoft.com/office/drawing/2014/main" id="{C994856C-9962-4CF8-BB3A-EFF80C90981A}"/>
              </a:ext>
            </a:extLst>
          </p:cNvPr>
          <p:cNvSpPr>
            <a:spLocks noGrp="1"/>
          </p:cNvSpPr>
          <p:nvPr>
            <p:ph type="body" sz="quarter" idx="58" hasCustomPrompt="1"/>
          </p:nvPr>
        </p:nvSpPr>
        <p:spPr>
          <a:xfrm>
            <a:off x="353291" y="7675760"/>
            <a:ext cx="2282259" cy="362102"/>
          </a:xfrm>
        </p:spPr>
        <p:txBody>
          <a:bodyPr wrap="square" tIns="0" bIns="0" anchor="t" anchorCtr="0">
            <a:noAutofit/>
          </a:bodyPr>
          <a:lstStyle>
            <a:lvl1pPr marL="0" indent="0">
              <a:spcBef>
                <a:spcPts val="0"/>
              </a:spcBef>
              <a:buFont typeface="+mj-lt"/>
              <a:buNone/>
              <a:defRPr sz="618" b="0" i="0" baseline="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35" name="Text Placeholder 22">
            <a:extLst>
              <a:ext uri="{FF2B5EF4-FFF2-40B4-BE49-F238E27FC236}">
                <a16:creationId xmlns:a16="http://schemas.microsoft.com/office/drawing/2014/main" id="{BA38EFDC-C60E-45F8-B14C-EE15F6EC8554}"/>
              </a:ext>
            </a:extLst>
          </p:cNvPr>
          <p:cNvSpPr>
            <a:spLocks noGrp="1"/>
          </p:cNvSpPr>
          <p:nvPr>
            <p:ph type="body" sz="quarter" idx="36" hasCustomPrompt="1"/>
          </p:nvPr>
        </p:nvSpPr>
        <p:spPr>
          <a:xfrm>
            <a:off x="2745365" y="2414016"/>
            <a:ext cx="2282259"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8" name="Content Placeholder 2"/>
          <p:cNvSpPr>
            <a:spLocks noGrp="1"/>
          </p:cNvSpPr>
          <p:nvPr>
            <p:ph sz="quarter" idx="64"/>
          </p:nvPr>
        </p:nvSpPr>
        <p:spPr>
          <a:xfrm>
            <a:off x="2745365" y="2856391"/>
            <a:ext cx="2282259" cy="4819369"/>
          </a:xfrm>
        </p:spPr>
        <p:txBody>
          <a:bodyPr/>
          <a:lstStyle>
            <a:lvl1pPr>
              <a:spcBef>
                <a:spcPts val="464"/>
              </a:spcBef>
              <a:defRPr sz="927"/>
            </a:lvl1pPr>
            <a:lvl2pPr>
              <a:spcBef>
                <a:spcPts val="464"/>
              </a:spcBef>
              <a:defRPr sz="927"/>
            </a:lvl2pPr>
            <a:lvl3pPr>
              <a:spcBef>
                <a:spcPts val="464"/>
              </a:spcBef>
              <a:defRPr sz="773"/>
            </a:lvl3pPr>
            <a:lvl4pPr>
              <a:spcBef>
                <a:spcPts val="464"/>
              </a:spcBef>
              <a:defRPr sz="773"/>
            </a:lvl4pPr>
          </a:lstStyle>
          <a:p>
            <a:pPr lvl="0"/>
            <a:r>
              <a:rPr lang="en-US"/>
              <a:t>Edit Master text styles</a:t>
            </a:r>
          </a:p>
          <a:p>
            <a:pPr lvl="1"/>
            <a:r>
              <a:rPr lang="en-US"/>
              <a:t>Second level</a:t>
            </a:r>
          </a:p>
          <a:p>
            <a:pPr lvl="2"/>
            <a:r>
              <a:rPr lang="en-US"/>
              <a:t>Third level</a:t>
            </a:r>
          </a:p>
          <a:p>
            <a:pPr lvl="3"/>
            <a:r>
              <a:rPr lang="en-US"/>
              <a:t>Fourth level</a:t>
            </a:r>
          </a:p>
        </p:txBody>
      </p:sp>
      <p:sp>
        <p:nvSpPr>
          <p:cNvPr id="24" name="Text Placeholder 14">
            <a:extLst>
              <a:ext uri="{FF2B5EF4-FFF2-40B4-BE49-F238E27FC236}">
                <a16:creationId xmlns:a16="http://schemas.microsoft.com/office/drawing/2014/main" id="{B5E9030A-B506-494F-BD35-0763B915E282}"/>
              </a:ext>
            </a:extLst>
          </p:cNvPr>
          <p:cNvSpPr>
            <a:spLocks noGrp="1"/>
          </p:cNvSpPr>
          <p:nvPr>
            <p:ph type="body" sz="quarter" idx="59" hasCustomPrompt="1"/>
          </p:nvPr>
        </p:nvSpPr>
        <p:spPr>
          <a:xfrm>
            <a:off x="2745365" y="7675760"/>
            <a:ext cx="2282259" cy="362102"/>
          </a:xfrm>
        </p:spPr>
        <p:txBody>
          <a:bodyPr wrap="square" tIns="0" bIns="0" anchor="t" anchorCtr="0">
            <a:noAutofit/>
          </a:bodyPr>
          <a:lstStyle>
            <a:lvl1pPr marL="0" indent="0">
              <a:spcBef>
                <a:spcPts val="0"/>
              </a:spcBef>
              <a:buFont typeface="+mj-lt"/>
              <a:buNone/>
              <a:defRPr sz="618" b="0" i="0" baseline="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39" name="Text Placeholder 22">
            <a:extLst>
              <a:ext uri="{FF2B5EF4-FFF2-40B4-BE49-F238E27FC236}">
                <a16:creationId xmlns:a16="http://schemas.microsoft.com/office/drawing/2014/main" id="{88562202-1657-49A6-852B-F5D2F043E9A2}"/>
              </a:ext>
            </a:extLst>
          </p:cNvPr>
          <p:cNvSpPr>
            <a:spLocks noGrp="1"/>
          </p:cNvSpPr>
          <p:nvPr>
            <p:ph type="body" sz="quarter" idx="61" hasCustomPrompt="1"/>
          </p:nvPr>
        </p:nvSpPr>
        <p:spPr>
          <a:xfrm>
            <a:off x="5139892" y="2414016"/>
            <a:ext cx="2282259" cy="402336"/>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0" name="Content Placeholder 2"/>
          <p:cNvSpPr>
            <a:spLocks noGrp="1"/>
          </p:cNvSpPr>
          <p:nvPr>
            <p:ph sz="quarter" idx="65"/>
          </p:nvPr>
        </p:nvSpPr>
        <p:spPr>
          <a:xfrm>
            <a:off x="5139894" y="2856391"/>
            <a:ext cx="2282259" cy="4819369"/>
          </a:xfrm>
        </p:spPr>
        <p:txBody>
          <a:bodyPr/>
          <a:lstStyle>
            <a:lvl1pPr>
              <a:spcBef>
                <a:spcPts val="464"/>
              </a:spcBef>
              <a:defRPr sz="927"/>
            </a:lvl1pPr>
            <a:lvl2pPr>
              <a:spcBef>
                <a:spcPts val="464"/>
              </a:spcBef>
              <a:defRPr sz="927"/>
            </a:lvl2pPr>
            <a:lvl3pPr>
              <a:spcBef>
                <a:spcPts val="464"/>
              </a:spcBef>
              <a:defRPr sz="773"/>
            </a:lvl3pPr>
            <a:lvl4pPr>
              <a:spcBef>
                <a:spcPts val="464"/>
              </a:spcBef>
              <a:defRPr sz="773"/>
            </a:lvl4pPr>
          </a:lstStyle>
          <a:p>
            <a:pPr lvl="0"/>
            <a:r>
              <a:rPr lang="en-US"/>
              <a:t>Edit Master text styles</a:t>
            </a:r>
          </a:p>
          <a:p>
            <a:pPr lvl="1"/>
            <a:r>
              <a:rPr lang="en-US"/>
              <a:t>Second level</a:t>
            </a:r>
          </a:p>
          <a:p>
            <a:pPr lvl="2"/>
            <a:r>
              <a:rPr lang="en-US"/>
              <a:t>Third level</a:t>
            </a:r>
          </a:p>
          <a:p>
            <a:pPr lvl="3"/>
            <a:r>
              <a:rPr lang="en-US"/>
              <a:t>Fourth level</a:t>
            </a:r>
          </a:p>
        </p:txBody>
      </p:sp>
      <p:sp>
        <p:nvSpPr>
          <p:cNvPr id="26" name="Text Placeholder 14">
            <a:extLst>
              <a:ext uri="{FF2B5EF4-FFF2-40B4-BE49-F238E27FC236}">
                <a16:creationId xmlns:a16="http://schemas.microsoft.com/office/drawing/2014/main" id="{B55781A6-E8AE-47CB-ABFE-4ECCD0086DF1}"/>
              </a:ext>
            </a:extLst>
          </p:cNvPr>
          <p:cNvSpPr>
            <a:spLocks noGrp="1"/>
          </p:cNvSpPr>
          <p:nvPr>
            <p:ph type="body" sz="quarter" idx="62" hasCustomPrompt="1"/>
          </p:nvPr>
        </p:nvSpPr>
        <p:spPr>
          <a:xfrm>
            <a:off x="5139894" y="7675760"/>
            <a:ext cx="2282259" cy="362102"/>
          </a:xfrm>
        </p:spPr>
        <p:txBody>
          <a:bodyPr wrap="square" tIns="0" bIns="0" anchor="t" anchorCtr="0">
            <a:noAutofit/>
          </a:bodyPr>
          <a:lstStyle>
            <a:lvl1pPr marL="0" indent="0">
              <a:spcBef>
                <a:spcPts val="0"/>
              </a:spcBef>
              <a:buFont typeface="+mj-lt"/>
              <a:buNone/>
              <a:defRPr sz="618" b="0" i="0" baseline="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cxnSp>
        <p:nvCxnSpPr>
          <p:cNvPr id="41" name="Straight Connector 40">
            <a:extLst>
              <a:ext uri="{FF2B5EF4-FFF2-40B4-BE49-F238E27FC236}">
                <a16:creationId xmlns:a16="http://schemas.microsoft.com/office/drawing/2014/main" id="{B86E10B2-1E94-4839-A4D6-D59DD6107D27}"/>
              </a:ext>
            </a:extLst>
          </p:cNvPr>
          <p:cNvCxnSpPr>
            <a:cxnSpLocks/>
          </p:cNvCxnSpPr>
          <p:nvPr/>
        </p:nvCxnSpPr>
        <p:spPr>
          <a:xfrm>
            <a:off x="353291" y="2414016"/>
            <a:ext cx="228225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14BE23C7-80F5-451C-9154-5E87879DEDEC}"/>
              </a:ext>
            </a:extLst>
          </p:cNvPr>
          <p:cNvCxnSpPr>
            <a:cxnSpLocks/>
          </p:cNvCxnSpPr>
          <p:nvPr/>
        </p:nvCxnSpPr>
        <p:spPr>
          <a:xfrm>
            <a:off x="2745365" y="2414016"/>
            <a:ext cx="228225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FEA228D-0E37-43FB-AD95-65CF8C01C6A8}"/>
              </a:ext>
            </a:extLst>
          </p:cNvPr>
          <p:cNvCxnSpPr>
            <a:cxnSpLocks/>
          </p:cNvCxnSpPr>
          <p:nvPr/>
        </p:nvCxnSpPr>
        <p:spPr>
          <a:xfrm>
            <a:off x="5139893" y="2414016"/>
            <a:ext cx="228225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616690166"/>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Chart 1 Top 2 Bottom">
    <p:spTree>
      <p:nvGrpSpPr>
        <p:cNvPr id="1" name=""/>
        <p:cNvGrpSpPr/>
        <p:nvPr/>
      </p:nvGrpSpPr>
      <p:grpSpPr>
        <a:xfrm>
          <a:off x="0" y="0"/>
          <a:ext cx="0" cy="0"/>
          <a:chOff x="0" y="0"/>
          <a:chExt cx="0" cy="0"/>
        </a:xfrm>
      </p:grpSpPr>
      <p:sp>
        <p:nvSpPr>
          <p:cNvPr id="36" name="Title 3">
            <a:extLst>
              <a:ext uri="{FF2B5EF4-FFF2-40B4-BE49-F238E27FC236}">
                <a16:creationId xmlns:a16="http://schemas.microsoft.com/office/drawing/2014/main" id="{6A4A9C3D-18A3-C843-9740-658AB0E2CDCE}"/>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35"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22">
            <a:extLst>
              <a:ext uri="{FF2B5EF4-FFF2-40B4-BE49-F238E27FC236}">
                <a16:creationId xmlns:a16="http://schemas.microsoft.com/office/drawing/2014/main" id="{481A9BC0-5EBF-F049-A114-6E8BC317B60F}"/>
              </a:ext>
            </a:extLst>
          </p:cNvPr>
          <p:cNvSpPr>
            <a:spLocks noGrp="1"/>
          </p:cNvSpPr>
          <p:nvPr>
            <p:ph type="body" sz="quarter" idx="27" hasCustomPrompt="1"/>
          </p:nvPr>
        </p:nvSpPr>
        <p:spPr>
          <a:xfrm>
            <a:off x="353291" y="2414016"/>
            <a:ext cx="7065818"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 name="Content Placeholder 2"/>
          <p:cNvSpPr>
            <a:spLocks noGrp="1"/>
          </p:cNvSpPr>
          <p:nvPr>
            <p:ph sz="quarter" idx="63"/>
          </p:nvPr>
        </p:nvSpPr>
        <p:spPr>
          <a:xfrm>
            <a:off x="353291" y="2856393"/>
            <a:ext cx="7065818"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14" name="Text Placeholder 14">
            <a:extLst>
              <a:ext uri="{FF2B5EF4-FFF2-40B4-BE49-F238E27FC236}">
                <a16:creationId xmlns:a16="http://schemas.microsoft.com/office/drawing/2014/main" id="{C994856C-9962-4CF8-BB3A-EFF80C90981A}"/>
              </a:ext>
            </a:extLst>
          </p:cNvPr>
          <p:cNvSpPr>
            <a:spLocks noGrp="1"/>
          </p:cNvSpPr>
          <p:nvPr>
            <p:ph type="body" sz="quarter" idx="58" hasCustomPrompt="1"/>
          </p:nvPr>
        </p:nvSpPr>
        <p:spPr>
          <a:xfrm>
            <a:off x="353291" y="5069241"/>
            <a:ext cx="7065818"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29" name="Text Placeholder 22">
            <a:extLst>
              <a:ext uri="{FF2B5EF4-FFF2-40B4-BE49-F238E27FC236}">
                <a16:creationId xmlns:a16="http://schemas.microsoft.com/office/drawing/2014/main" id="{159075D4-A3C8-4C69-8ECA-7E2AC76FEE67}"/>
              </a:ext>
            </a:extLst>
          </p:cNvPr>
          <p:cNvSpPr>
            <a:spLocks noGrp="1"/>
          </p:cNvSpPr>
          <p:nvPr>
            <p:ph type="body" sz="quarter" idx="60" hasCustomPrompt="1"/>
          </p:nvPr>
        </p:nvSpPr>
        <p:spPr>
          <a:xfrm>
            <a:off x="353291" y="5595502"/>
            <a:ext cx="3476383"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8" name="Content Placeholder 2"/>
          <p:cNvSpPr>
            <a:spLocks noGrp="1"/>
          </p:cNvSpPr>
          <p:nvPr>
            <p:ph sz="quarter" idx="64"/>
          </p:nvPr>
        </p:nvSpPr>
        <p:spPr>
          <a:xfrm>
            <a:off x="353291" y="5997253"/>
            <a:ext cx="3476383"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32" name="Text Placeholder 14">
            <a:extLst>
              <a:ext uri="{FF2B5EF4-FFF2-40B4-BE49-F238E27FC236}">
                <a16:creationId xmlns:a16="http://schemas.microsoft.com/office/drawing/2014/main" id="{6D20B200-5155-480C-9956-CDCEBA291DEE}"/>
              </a:ext>
            </a:extLst>
          </p:cNvPr>
          <p:cNvSpPr>
            <a:spLocks noGrp="1"/>
          </p:cNvSpPr>
          <p:nvPr>
            <p:ph type="body" sz="quarter" idx="61" hasCustomPrompt="1"/>
          </p:nvPr>
        </p:nvSpPr>
        <p:spPr>
          <a:xfrm>
            <a:off x="353291" y="8210101"/>
            <a:ext cx="3476383"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30" name="Text Placeholder 22">
            <a:extLst>
              <a:ext uri="{FF2B5EF4-FFF2-40B4-BE49-F238E27FC236}">
                <a16:creationId xmlns:a16="http://schemas.microsoft.com/office/drawing/2014/main" id="{71E381A2-5482-47A2-BE8A-D9E89FE3CC43}"/>
              </a:ext>
            </a:extLst>
          </p:cNvPr>
          <p:cNvSpPr>
            <a:spLocks noGrp="1"/>
          </p:cNvSpPr>
          <p:nvPr>
            <p:ph type="body" sz="quarter" idx="36" hasCustomPrompt="1"/>
          </p:nvPr>
        </p:nvSpPr>
        <p:spPr>
          <a:xfrm>
            <a:off x="3942726" y="5595502"/>
            <a:ext cx="3476383"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9" name="Content Placeholder 2"/>
          <p:cNvSpPr>
            <a:spLocks noGrp="1"/>
          </p:cNvSpPr>
          <p:nvPr>
            <p:ph sz="quarter" idx="65"/>
          </p:nvPr>
        </p:nvSpPr>
        <p:spPr>
          <a:xfrm>
            <a:off x="3942726" y="5997253"/>
            <a:ext cx="3476383"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33" name="Text Placeholder 14">
            <a:extLst>
              <a:ext uri="{FF2B5EF4-FFF2-40B4-BE49-F238E27FC236}">
                <a16:creationId xmlns:a16="http://schemas.microsoft.com/office/drawing/2014/main" id="{93E58FF8-9028-46F3-8039-4E4AA2C8026F}"/>
              </a:ext>
            </a:extLst>
          </p:cNvPr>
          <p:cNvSpPr>
            <a:spLocks noGrp="1"/>
          </p:cNvSpPr>
          <p:nvPr>
            <p:ph type="body" sz="quarter" idx="62" hasCustomPrompt="1"/>
          </p:nvPr>
        </p:nvSpPr>
        <p:spPr>
          <a:xfrm>
            <a:off x="3942726" y="8210101"/>
            <a:ext cx="3476383"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cxnSp>
        <p:nvCxnSpPr>
          <p:cNvPr id="16" name="Straight Connector 15">
            <a:extLst>
              <a:ext uri="{FF2B5EF4-FFF2-40B4-BE49-F238E27FC236}">
                <a16:creationId xmlns:a16="http://schemas.microsoft.com/office/drawing/2014/main" id="{6BB0F561-93A6-E74A-AF14-BA82FA3B712A}"/>
              </a:ext>
            </a:extLst>
          </p:cNvPr>
          <p:cNvCxnSpPr>
            <a:cxnSpLocks/>
          </p:cNvCxnSpPr>
          <p:nvPr/>
        </p:nvCxnSpPr>
        <p:spPr>
          <a:xfrm>
            <a:off x="353291" y="2414016"/>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28EDB8F-71A6-467B-8D55-384B99CC1515}"/>
              </a:ext>
            </a:extLst>
          </p:cNvPr>
          <p:cNvCxnSpPr>
            <a:cxnSpLocks/>
          </p:cNvCxnSpPr>
          <p:nvPr/>
        </p:nvCxnSpPr>
        <p:spPr>
          <a:xfrm>
            <a:off x="353291" y="5595502"/>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1A1FE79-7ACA-4A34-A32D-9206F3380272}"/>
              </a:ext>
            </a:extLst>
          </p:cNvPr>
          <p:cNvCxnSpPr>
            <a:cxnSpLocks/>
          </p:cNvCxnSpPr>
          <p:nvPr/>
        </p:nvCxnSpPr>
        <p:spPr>
          <a:xfrm>
            <a:off x="3942727" y="5595502"/>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067600784"/>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Chart 1 Top 3 Bottom">
    <p:spTree>
      <p:nvGrpSpPr>
        <p:cNvPr id="1" name=""/>
        <p:cNvGrpSpPr/>
        <p:nvPr/>
      </p:nvGrpSpPr>
      <p:grpSpPr>
        <a:xfrm>
          <a:off x="0" y="0"/>
          <a:ext cx="0" cy="0"/>
          <a:chOff x="0" y="0"/>
          <a:chExt cx="0" cy="0"/>
        </a:xfrm>
      </p:grpSpPr>
      <p:sp>
        <p:nvSpPr>
          <p:cNvPr id="25" name="Title 3">
            <a:extLst>
              <a:ext uri="{FF2B5EF4-FFF2-40B4-BE49-F238E27FC236}">
                <a16:creationId xmlns:a16="http://schemas.microsoft.com/office/drawing/2014/main" id="{5C9CD82E-CF5F-1849-8E22-B5357D6F7E55}"/>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36"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22">
            <a:extLst>
              <a:ext uri="{FF2B5EF4-FFF2-40B4-BE49-F238E27FC236}">
                <a16:creationId xmlns:a16="http://schemas.microsoft.com/office/drawing/2014/main" id="{481A9BC0-5EBF-F049-A114-6E8BC317B60F}"/>
              </a:ext>
            </a:extLst>
          </p:cNvPr>
          <p:cNvSpPr>
            <a:spLocks noGrp="1"/>
          </p:cNvSpPr>
          <p:nvPr>
            <p:ph type="body" sz="quarter" idx="27" hasCustomPrompt="1"/>
          </p:nvPr>
        </p:nvSpPr>
        <p:spPr>
          <a:xfrm>
            <a:off x="353291" y="2414016"/>
            <a:ext cx="7065818"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7" name="Content Placeholder 2"/>
          <p:cNvSpPr>
            <a:spLocks noGrp="1"/>
          </p:cNvSpPr>
          <p:nvPr>
            <p:ph sz="quarter" idx="66"/>
          </p:nvPr>
        </p:nvSpPr>
        <p:spPr>
          <a:xfrm>
            <a:off x="353291" y="2856393"/>
            <a:ext cx="7065818"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14" name="Text Placeholder 14">
            <a:extLst>
              <a:ext uri="{FF2B5EF4-FFF2-40B4-BE49-F238E27FC236}">
                <a16:creationId xmlns:a16="http://schemas.microsoft.com/office/drawing/2014/main" id="{C994856C-9962-4CF8-BB3A-EFF80C90981A}"/>
              </a:ext>
            </a:extLst>
          </p:cNvPr>
          <p:cNvSpPr>
            <a:spLocks noGrp="1"/>
          </p:cNvSpPr>
          <p:nvPr>
            <p:ph type="body" sz="quarter" idx="58" hasCustomPrompt="1"/>
          </p:nvPr>
        </p:nvSpPr>
        <p:spPr>
          <a:xfrm>
            <a:off x="353291" y="5069242"/>
            <a:ext cx="7065818" cy="361124"/>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21" name="Text Placeholder 22">
            <a:extLst>
              <a:ext uri="{FF2B5EF4-FFF2-40B4-BE49-F238E27FC236}">
                <a16:creationId xmlns:a16="http://schemas.microsoft.com/office/drawing/2014/main" id="{B07F770B-EA74-48F8-A20A-CA38C6325659}"/>
              </a:ext>
            </a:extLst>
          </p:cNvPr>
          <p:cNvSpPr>
            <a:spLocks noGrp="1"/>
          </p:cNvSpPr>
          <p:nvPr>
            <p:ph type="body" sz="quarter" idx="64" hasCustomPrompt="1"/>
          </p:nvPr>
        </p:nvSpPr>
        <p:spPr>
          <a:xfrm>
            <a:off x="353291" y="5595502"/>
            <a:ext cx="2282259"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8" name="Content Placeholder 2"/>
          <p:cNvSpPr>
            <a:spLocks noGrp="1"/>
          </p:cNvSpPr>
          <p:nvPr>
            <p:ph sz="quarter" idx="67"/>
          </p:nvPr>
        </p:nvSpPr>
        <p:spPr>
          <a:xfrm>
            <a:off x="353291" y="5997253"/>
            <a:ext cx="2282259"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22" name="Text Placeholder 14">
            <a:extLst>
              <a:ext uri="{FF2B5EF4-FFF2-40B4-BE49-F238E27FC236}">
                <a16:creationId xmlns:a16="http://schemas.microsoft.com/office/drawing/2014/main" id="{C31865F0-ECAC-4A0A-AE36-15E4E5EB0F28}"/>
              </a:ext>
            </a:extLst>
          </p:cNvPr>
          <p:cNvSpPr>
            <a:spLocks noGrp="1"/>
          </p:cNvSpPr>
          <p:nvPr>
            <p:ph type="body" sz="quarter" idx="65" hasCustomPrompt="1"/>
          </p:nvPr>
        </p:nvSpPr>
        <p:spPr>
          <a:xfrm>
            <a:off x="353291" y="8210102"/>
            <a:ext cx="2282259" cy="361124"/>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29" name="Text Placeholder 22">
            <a:extLst>
              <a:ext uri="{FF2B5EF4-FFF2-40B4-BE49-F238E27FC236}">
                <a16:creationId xmlns:a16="http://schemas.microsoft.com/office/drawing/2014/main" id="{159075D4-A3C8-4C69-8ECA-7E2AC76FEE67}"/>
              </a:ext>
            </a:extLst>
          </p:cNvPr>
          <p:cNvSpPr>
            <a:spLocks noGrp="1"/>
          </p:cNvSpPr>
          <p:nvPr>
            <p:ph type="body" sz="quarter" idx="60" hasCustomPrompt="1"/>
          </p:nvPr>
        </p:nvSpPr>
        <p:spPr>
          <a:xfrm>
            <a:off x="2745071" y="5595502"/>
            <a:ext cx="2282259"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39" name="Content Placeholder 2"/>
          <p:cNvSpPr>
            <a:spLocks noGrp="1"/>
          </p:cNvSpPr>
          <p:nvPr>
            <p:ph sz="quarter" idx="68"/>
          </p:nvPr>
        </p:nvSpPr>
        <p:spPr>
          <a:xfrm>
            <a:off x="2745071" y="5997253"/>
            <a:ext cx="2282259"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32" name="Text Placeholder 14">
            <a:extLst>
              <a:ext uri="{FF2B5EF4-FFF2-40B4-BE49-F238E27FC236}">
                <a16:creationId xmlns:a16="http://schemas.microsoft.com/office/drawing/2014/main" id="{6D20B200-5155-480C-9956-CDCEBA291DEE}"/>
              </a:ext>
            </a:extLst>
          </p:cNvPr>
          <p:cNvSpPr>
            <a:spLocks noGrp="1"/>
          </p:cNvSpPr>
          <p:nvPr>
            <p:ph type="body" sz="quarter" idx="61" hasCustomPrompt="1"/>
          </p:nvPr>
        </p:nvSpPr>
        <p:spPr>
          <a:xfrm>
            <a:off x="2745071" y="8210101"/>
            <a:ext cx="2282259"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30" name="Text Placeholder 22">
            <a:extLst>
              <a:ext uri="{FF2B5EF4-FFF2-40B4-BE49-F238E27FC236}">
                <a16:creationId xmlns:a16="http://schemas.microsoft.com/office/drawing/2014/main" id="{71E381A2-5482-47A2-BE8A-D9E89FE3CC43}"/>
              </a:ext>
            </a:extLst>
          </p:cNvPr>
          <p:cNvSpPr>
            <a:spLocks noGrp="1"/>
          </p:cNvSpPr>
          <p:nvPr>
            <p:ph type="body" sz="quarter" idx="36" hasCustomPrompt="1"/>
          </p:nvPr>
        </p:nvSpPr>
        <p:spPr>
          <a:xfrm>
            <a:off x="5136850" y="5595502"/>
            <a:ext cx="2282259"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40" name="Content Placeholder 2"/>
          <p:cNvSpPr>
            <a:spLocks noGrp="1"/>
          </p:cNvSpPr>
          <p:nvPr>
            <p:ph sz="quarter" idx="69"/>
          </p:nvPr>
        </p:nvSpPr>
        <p:spPr>
          <a:xfrm>
            <a:off x="5136850" y="5997253"/>
            <a:ext cx="2282259"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cxnSp>
        <p:nvCxnSpPr>
          <p:cNvPr id="16" name="Straight Connector 15">
            <a:extLst>
              <a:ext uri="{FF2B5EF4-FFF2-40B4-BE49-F238E27FC236}">
                <a16:creationId xmlns:a16="http://schemas.microsoft.com/office/drawing/2014/main" id="{6BB0F561-93A6-E74A-AF14-BA82FA3B712A}"/>
              </a:ext>
            </a:extLst>
          </p:cNvPr>
          <p:cNvCxnSpPr>
            <a:cxnSpLocks/>
          </p:cNvCxnSpPr>
          <p:nvPr/>
        </p:nvCxnSpPr>
        <p:spPr>
          <a:xfrm>
            <a:off x="353291" y="2414016"/>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ext Placeholder 14">
            <a:extLst>
              <a:ext uri="{FF2B5EF4-FFF2-40B4-BE49-F238E27FC236}">
                <a16:creationId xmlns:a16="http://schemas.microsoft.com/office/drawing/2014/main" id="{93E58FF8-9028-46F3-8039-4E4AA2C8026F}"/>
              </a:ext>
            </a:extLst>
          </p:cNvPr>
          <p:cNvSpPr>
            <a:spLocks noGrp="1"/>
          </p:cNvSpPr>
          <p:nvPr>
            <p:ph type="body" sz="quarter" idx="62" hasCustomPrompt="1"/>
          </p:nvPr>
        </p:nvSpPr>
        <p:spPr>
          <a:xfrm>
            <a:off x="5136850" y="8210101"/>
            <a:ext cx="2282259"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cxnSp>
        <p:nvCxnSpPr>
          <p:cNvPr id="24" name="Straight Connector 23">
            <a:extLst>
              <a:ext uri="{FF2B5EF4-FFF2-40B4-BE49-F238E27FC236}">
                <a16:creationId xmlns:a16="http://schemas.microsoft.com/office/drawing/2014/main" id="{A28EDB8F-71A6-467B-8D55-384B99CC1515}"/>
              </a:ext>
            </a:extLst>
          </p:cNvPr>
          <p:cNvCxnSpPr>
            <a:cxnSpLocks/>
          </p:cNvCxnSpPr>
          <p:nvPr/>
        </p:nvCxnSpPr>
        <p:spPr>
          <a:xfrm>
            <a:off x="353291" y="5595502"/>
            <a:ext cx="228225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ED4D458-7445-47BE-985D-30D81336A688}"/>
              </a:ext>
            </a:extLst>
          </p:cNvPr>
          <p:cNvCxnSpPr>
            <a:cxnSpLocks/>
          </p:cNvCxnSpPr>
          <p:nvPr/>
        </p:nvCxnSpPr>
        <p:spPr>
          <a:xfrm>
            <a:off x="2745071" y="5595502"/>
            <a:ext cx="228225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5AE9CBBB-535F-42A6-A9E8-66757B2E4EBE}"/>
              </a:ext>
            </a:extLst>
          </p:cNvPr>
          <p:cNvCxnSpPr>
            <a:cxnSpLocks/>
          </p:cNvCxnSpPr>
          <p:nvPr/>
        </p:nvCxnSpPr>
        <p:spPr>
          <a:xfrm>
            <a:off x="5136850" y="5595502"/>
            <a:ext cx="228225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873521319"/>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4Chart">
    <p:spTree>
      <p:nvGrpSpPr>
        <p:cNvPr id="1" name=""/>
        <p:cNvGrpSpPr/>
        <p:nvPr/>
      </p:nvGrpSpPr>
      <p:grpSpPr>
        <a:xfrm>
          <a:off x="0" y="0"/>
          <a:ext cx="0" cy="0"/>
          <a:chOff x="0" y="0"/>
          <a:chExt cx="0" cy="0"/>
        </a:xfrm>
      </p:grpSpPr>
      <p:sp>
        <p:nvSpPr>
          <p:cNvPr id="36" name="Title 3">
            <a:extLst>
              <a:ext uri="{FF2B5EF4-FFF2-40B4-BE49-F238E27FC236}">
                <a16:creationId xmlns:a16="http://schemas.microsoft.com/office/drawing/2014/main" id="{ACB00CB2-B64A-0B49-8382-ECD43B855036}"/>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39"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22">
            <a:extLst>
              <a:ext uri="{FF2B5EF4-FFF2-40B4-BE49-F238E27FC236}">
                <a16:creationId xmlns:a16="http://schemas.microsoft.com/office/drawing/2014/main" id="{481A9BC0-5EBF-F049-A114-6E8BC317B60F}"/>
              </a:ext>
            </a:extLst>
          </p:cNvPr>
          <p:cNvSpPr>
            <a:spLocks noGrp="1"/>
          </p:cNvSpPr>
          <p:nvPr>
            <p:ph type="body" sz="quarter" idx="27" hasCustomPrompt="1"/>
          </p:nvPr>
        </p:nvSpPr>
        <p:spPr>
          <a:xfrm>
            <a:off x="353291" y="2414016"/>
            <a:ext cx="3476383"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40" name="Content Placeholder 2"/>
          <p:cNvSpPr>
            <a:spLocks noGrp="1"/>
          </p:cNvSpPr>
          <p:nvPr>
            <p:ph sz="quarter" idx="66"/>
          </p:nvPr>
        </p:nvSpPr>
        <p:spPr>
          <a:xfrm>
            <a:off x="353291" y="2856393"/>
            <a:ext cx="3476383"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14" name="Text Placeholder 14">
            <a:extLst>
              <a:ext uri="{FF2B5EF4-FFF2-40B4-BE49-F238E27FC236}">
                <a16:creationId xmlns:a16="http://schemas.microsoft.com/office/drawing/2014/main" id="{C994856C-9962-4CF8-BB3A-EFF80C90981A}"/>
              </a:ext>
            </a:extLst>
          </p:cNvPr>
          <p:cNvSpPr>
            <a:spLocks noGrp="1"/>
          </p:cNvSpPr>
          <p:nvPr>
            <p:ph type="body" sz="quarter" idx="58" hasCustomPrompt="1"/>
          </p:nvPr>
        </p:nvSpPr>
        <p:spPr>
          <a:xfrm>
            <a:off x="353291" y="5069242"/>
            <a:ext cx="3476383" cy="361124"/>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29" name="Text Placeholder 22">
            <a:extLst>
              <a:ext uri="{FF2B5EF4-FFF2-40B4-BE49-F238E27FC236}">
                <a16:creationId xmlns:a16="http://schemas.microsoft.com/office/drawing/2014/main" id="{159075D4-A3C8-4C69-8ECA-7E2AC76FEE67}"/>
              </a:ext>
            </a:extLst>
          </p:cNvPr>
          <p:cNvSpPr>
            <a:spLocks noGrp="1"/>
          </p:cNvSpPr>
          <p:nvPr>
            <p:ph type="body" sz="quarter" idx="60" hasCustomPrompt="1"/>
          </p:nvPr>
        </p:nvSpPr>
        <p:spPr>
          <a:xfrm>
            <a:off x="353291" y="5595502"/>
            <a:ext cx="3476383"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42" name="Content Placeholder 2"/>
          <p:cNvSpPr>
            <a:spLocks noGrp="1"/>
          </p:cNvSpPr>
          <p:nvPr>
            <p:ph sz="quarter" idx="68"/>
          </p:nvPr>
        </p:nvSpPr>
        <p:spPr>
          <a:xfrm>
            <a:off x="353291" y="5997253"/>
            <a:ext cx="3476383"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32" name="Text Placeholder 14">
            <a:extLst>
              <a:ext uri="{FF2B5EF4-FFF2-40B4-BE49-F238E27FC236}">
                <a16:creationId xmlns:a16="http://schemas.microsoft.com/office/drawing/2014/main" id="{6D20B200-5155-480C-9956-CDCEBA291DEE}"/>
              </a:ext>
            </a:extLst>
          </p:cNvPr>
          <p:cNvSpPr>
            <a:spLocks noGrp="1"/>
          </p:cNvSpPr>
          <p:nvPr>
            <p:ph type="body" sz="quarter" idx="61" hasCustomPrompt="1"/>
          </p:nvPr>
        </p:nvSpPr>
        <p:spPr>
          <a:xfrm>
            <a:off x="353291" y="8210101"/>
            <a:ext cx="3476383"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21" name="Text Placeholder 22">
            <a:extLst>
              <a:ext uri="{FF2B5EF4-FFF2-40B4-BE49-F238E27FC236}">
                <a16:creationId xmlns:a16="http://schemas.microsoft.com/office/drawing/2014/main" id="{B07F770B-EA74-48F8-A20A-CA38C6325659}"/>
              </a:ext>
            </a:extLst>
          </p:cNvPr>
          <p:cNvSpPr>
            <a:spLocks noGrp="1"/>
          </p:cNvSpPr>
          <p:nvPr>
            <p:ph type="body" sz="quarter" idx="64" hasCustomPrompt="1"/>
          </p:nvPr>
        </p:nvSpPr>
        <p:spPr>
          <a:xfrm>
            <a:off x="3942726" y="2414016"/>
            <a:ext cx="3476383"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41" name="Content Placeholder 2"/>
          <p:cNvSpPr>
            <a:spLocks noGrp="1"/>
          </p:cNvSpPr>
          <p:nvPr>
            <p:ph sz="quarter" idx="67"/>
          </p:nvPr>
        </p:nvSpPr>
        <p:spPr>
          <a:xfrm>
            <a:off x="3942726" y="2856393"/>
            <a:ext cx="3476383"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22" name="Text Placeholder 14">
            <a:extLst>
              <a:ext uri="{FF2B5EF4-FFF2-40B4-BE49-F238E27FC236}">
                <a16:creationId xmlns:a16="http://schemas.microsoft.com/office/drawing/2014/main" id="{C31865F0-ECAC-4A0A-AE36-15E4E5EB0F28}"/>
              </a:ext>
            </a:extLst>
          </p:cNvPr>
          <p:cNvSpPr>
            <a:spLocks noGrp="1"/>
          </p:cNvSpPr>
          <p:nvPr>
            <p:ph type="body" sz="quarter" idx="65" hasCustomPrompt="1"/>
          </p:nvPr>
        </p:nvSpPr>
        <p:spPr>
          <a:xfrm>
            <a:off x="3942726" y="5069242"/>
            <a:ext cx="3476383" cy="361124"/>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30" name="Text Placeholder 22">
            <a:extLst>
              <a:ext uri="{FF2B5EF4-FFF2-40B4-BE49-F238E27FC236}">
                <a16:creationId xmlns:a16="http://schemas.microsoft.com/office/drawing/2014/main" id="{71E381A2-5482-47A2-BE8A-D9E89FE3CC43}"/>
              </a:ext>
            </a:extLst>
          </p:cNvPr>
          <p:cNvSpPr>
            <a:spLocks noGrp="1"/>
          </p:cNvSpPr>
          <p:nvPr>
            <p:ph type="body" sz="quarter" idx="36" hasCustomPrompt="1"/>
          </p:nvPr>
        </p:nvSpPr>
        <p:spPr>
          <a:xfrm>
            <a:off x="3942726" y="5595502"/>
            <a:ext cx="3476383"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43" name="Content Placeholder 2"/>
          <p:cNvSpPr>
            <a:spLocks noGrp="1"/>
          </p:cNvSpPr>
          <p:nvPr>
            <p:ph sz="quarter" idx="69"/>
          </p:nvPr>
        </p:nvSpPr>
        <p:spPr>
          <a:xfrm>
            <a:off x="3942726" y="5997253"/>
            <a:ext cx="3476383"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cxnSp>
        <p:nvCxnSpPr>
          <p:cNvPr id="18" name="Straight Connector 17">
            <a:extLst>
              <a:ext uri="{FF2B5EF4-FFF2-40B4-BE49-F238E27FC236}">
                <a16:creationId xmlns:a16="http://schemas.microsoft.com/office/drawing/2014/main" id="{EED4D458-7445-47BE-985D-30D81336A688}"/>
              </a:ext>
            </a:extLst>
          </p:cNvPr>
          <p:cNvCxnSpPr>
            <a:cxnSpLocks/>
          </p:cNvCxnSpPr>
          <p:nvPr/>
        </p:nvCxnSpPr>
        <p:spPr>
          <a:xfrm>
            <a:off x="3942726"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BB0F561-93A6-E74A-AF14-BA82FA3B712A}"/>
              </a:ext>
            </a:extLst>
          </p:cNvPr>
          <p:cNvCxnSpPr>
            <a:cxnSpLocks/>
          </p:cNvCxnSpPr>
          <p:nvPr/>
        </p:nvCxnSpPr>
        <p:spPr>
          <a:xfrm>
            <a:off x="353291"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28EDB8F-71A6-467B-8D55-384B99CC1515}"/>
              </a:ext>
            </a:extLst>
          </p:cNvPr>
          <p:cNvCxnSpPr>
            <a:cxnSpLocks/>
          </p:cNvCxnSpPr>
          <p:nvPr/>
        </p:nvCxnSpPr>
        <p:spPr>
          <a:xfrm>
            <a:off x="353291" y="5595502"/>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ext Placeholder 14">
            <a:extLst>
              <a:ext uri="{FF2B5EF4-FFF2-40B4-BE49-F238E27FC236}">
                <a16:creationId xmlns:a16="http://schemas.microsoft.com/office/drawing/2014/main" id="{93E58FF8-9028-46F3-8039-4E4AA2C8026F}"/>
              </a:ext>
            </a:extLst>
          </p:cNvPr>
          <p:cNvSpPr>
            <a:spLocks noGrp="1"/>
          </p:cNvSpPr>
          <p:nvPr>
            <p:ph type="body" sz="quarter" idx="62" hasCustomPrompt="1"/>
          </p:nvPr>
        </p:nvSpPr>
        <p:spPr>
          <a:xfrm>
            <a:off x="3942726" y="8210101"/>
            <a:ext cx="3476383"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cxnSp>
        <p:nvCxnSpPr>
          <p:cNvPr id="23" name="Straight Connector 22">
            <a:extLst>
              <a:ext uri="{FF2B5EF4-FFF2-40B4-BE49-F238E27FC236}">
                <a16:creationId xmlns:a16="http://schemas.microsoft.com/office/drawing/2014/main" id="{01A1FE79-7ACA-4A34-A32D-9206F3380272}"/>
              </a:ext>
            </a:extLst>
          </p:cNvPr>
          <p:cNvCxnSpPr>
            <a:cxnSpLocks/>
          </p:cNvCxnSpPr>
          <p:nvPr/>
        </p:nvCxnSpPr>
        <p:spPr>
          <a:xfrm>
            <a:off x="3942726" y="5595502"/>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349779175"/>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4Chart 2-1 Ratio">
    <p:spTree>
      <p:nvGrpSpPr>
        <p:cNvPr id="1" name=""/>
        <p:cNvGrpSpPr/>
        <p:nvPr/>
      </p:nvGrpSpPr>
      <p:grpSpPr>
        <a:xfrm>
          <a:off x="0" y="0"/>
          <a:ext cx="0" cy="0"/>
          <a:chOff x="0" y="0"/>
          <a:chExt cx="0" cy="0"/>
        </a:xfrm>
      </p:grpSpPr>
      <p:sp>
        <p:nvSpPr>
          <p:cNvPr id="36" name="Title 3">
            <a:extLst>
              <a:ext uri="{FF2B5EF4-FFF2-40B4-BE49-F238E27FC236}">
                <a16:creationId xmlns:a16="http://schemas.microsoft.com/office/drawing/2014/main" id="{7104EE99-5608-3843-80AB-8D6935E59E28}"/>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39"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20" name="Text Placeholder 22">
            <a:extLst>
              <a:ext uri="{FF2B5EF4-FFF2-40B4-BE49-F238E27FC236}">
                <a16:creationId xmlns:a16="http://schemas.microsoft.com/office/drawing/2014/main" id="{481A9BC0-5EBF-F049-A114-6E8BC317B60F}"/>
              </a:ext>
            </a:extLst>
          </p:cNvPr>
          <p:cNvSpPr>
            <a:spLocks noGrp="1"/>
          </p:cNvSpPr>
          <p:nvPr>
            <p:ph type="body" sz="quarter" idx="27" hasCustomPrompt="1"/>
          </p:nvPr>
        </p:nvSpPr>
        <p:spPr>
          <a:xfrm>
            <a:off x="353292" y="2414016"/>
            <a:ext cx="4672518"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40" name="Content Placeholder 2"/>
          <p:cNvSpPr>
            <a:spLocks noGrp="1"/>
          </p:cNvSpPr>
          <p:nvPr>
            <p:ph sz="quarter" idx="66"/>
          </p:nvPr>
        </p:nvSpPr>
        <p:spPr>
          <a:xfrm>
            <a:off x="353291" y="2856393"/>
            <a:ext cx="4670506"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14" name="Text Placeholder 14">
            <a:extLst>
              <a:ext uri="{FF2B5EF4-FFF2-40B4-BE49-F238E27FC236}">
                <a16:creationId xmlns:a16="http://schemas.microsoft.com/office/drawing/2014/main" id="{C994856C-9962-4CF8-BB3A-EFF80C90981A}"/>
              </a:ext>
            </a:extLst>
          </p:cNvPr>
          <p:cNvSpPr>
            <a:spLocks noGrp="1"/>
          </p:cNvSpPr>
          <p:nvPr>
            <p:ph type="body" sz="quarter" idx="58" hasCustomPrompt="1"/>
          </p:nvPr>
        </p:nvSpPr>
        <p:spPr>
          <a:xfrm>
            <a:off x="353292" y="5069242"/>
            <a:ext cx="4672518" cy="361124"/>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29" name="Text Placeholder 22">
            <a:extLst>
              <a:ext uri="{FF2B5EF4-FFF2-40B4-BE49-F238E27FC236}">
                <a16:creationId xmlns:a16="http://schemas.microsoft.com/office/drawing/2014/main" id="{159075D4-A3C8-4C69-8ECA-7E2AC76FEE67}"/>
              </a:ext>
            </a:extLst>
          </p:cNvPr>
          <p:cNvSpPr>
            <a:spLocks noGrp="1"/>
          </p:cNvSpPr>
          <p:nvPr>
            <p:ph type="body" sz="quarter" idx="60" hasCustomPrompt="1"/>
          </p:nvPr>
        </p:nvSpPr>
        <p:spPr>
          <a:xfrm>
            <a:off x="353292" y="5595502"/>
            <a:ext cx="4672518"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41" name="Content Placeholder 2"/>
          <p:cNvSpPr>
            <a:spLocks noGrp="1"/>
          </p:cNvSpPr>
          <p:nvPr>
            <p:ph sz="quarter" idx="68"/>
          </p:nvPr>
        </p:nvSpPr>
        <p:spPr>
          <a:xfrm>
            <a:off x="353291" y="5997253"/>
            <a:ext cx="4670506"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32" name="Text Placeholder 14">
            <a:extLst>
              <a:ext uri="{FF2B5EF4-FFF2-40B4-BE49-F238E27FC236}">
                <a16:creationId xmlns:a16="http://schemas.microsoft.com/office/drawing/2014/main" id="{6D20B200-5155-480C-9956-CDCEBA291DEE}"/>
              </a:ext>
            </a:extLst>
          </p:cNvPr>
          <p:cNvSpPr>
            <a:spLocks noGrp="1"/>
          </p:cNvSpPr>
          <p:nvPr>
            <p:ph type="body" sz="quarter" idx="61" hasCustomPrompt="1"/>
          </p:nvPr>
        </p:nvSpPr>
        <p:spPr>
          <a:xfrm>
            <a:off x="353292" y="8210101"/>
            <a:ext cx="4670971"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21" name="Text Placeholder 22">
            <a:extLst>
              <a:ext uri="{FF2B5EF4-FFF2-40B4-BE49-F238E27FC236}">
                <a16:creationId xmlns:a16="http://schemas.microsoft.com/office/drawing/2014/main" id="{B07F770B-EA74-48F8-A20A-CA38C6325659}"/>
              </a:ext>
            </a:extLst>
          </p:cNvPr>
          <p:cNvSpPr>
            <a:spLocks noGrp="1"/>
          </p:cNvSpPr>
          <p:nvPr>
            <p:ph type="body" sz="quarter" idx="64" hasCustomPrompt="1"/>
          </p:nvPr>
        </p:nvSpPr>
        <p:spPr>
          <a:xfrm>
            <a:off x="5139892" y="2414016"/>
            <a:ext cx="2282259"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42" name="Content Placeholder 2"/>
          <p:cNvSpPr>
            <a:spLocks noGrp="1"/>
          </p:cNvSpPr>
          <p:nvPr>
            <p:ph sz="quarter" idx="69"/>
          </p:nvPr>
        </p:nvSpPr>
        <p:spPr>
          <a:xfrm>
            <a:off x="5139892" y="2856393"/>
            <a:ext cx="2282259"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22" name="Text Placeholder 14">
            <a:extLst>
              <a:ext uri="{FF2B5EF4-FFF2-40B4-BE49-F238E27FC236}">
                <a16:creationId xmlns:a16="http://schemas.microsoft.com/office/drawing/2014/main" id="{C31865F0-ECAC-4A0A-AE36-15E4E5EB0F28}"/>
              </a:ext>
            </a:extLst>
          </p:cNvPr>
          <p:cNvSpPr>
            <a:spLocks noGrp="1"/>
          </p:cNvSpPr>
          <p:nvPr>
            <p:ph type="body" sz="quarter" idx="65" hasCustomPrompt="1"/>
          </p:nvPr>
        </p:nvSpPr>
        <p:spPr>
          <a:xfrm>
            <a:off x="5139892" y="5069242"/>
            <a:ext cx="2282259" cy="361124"/>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30" name="Text Placeholder 22">
            <a:extLst>
              <a:ext uri="{FF2B5EF4-FFF2-40B4-BE49-F238E27FC236}">
                <a16:creationId xmlns:a16="http://schemas.microsoft.com/office/drawing/2014/main" id="{71E381A2-5482-47A2-BE8A-D9E89FE3CC43}"/>
              </a:ext>
            </a:extLst>
          </p:cNvPr>
          <p:cNvSpPr>
            <a:spLocks noGrp="1"/>
          </p:cNvSpPr>
          <p:nvPr>
            <p:ph type="body" sz="quarter" idx="36" hasCustomPrompt="1"/>
          </p:nvPr>
        </p:nvSpPr>
        <p:spPr>
          <a:xfrm>
            <a:off x="5139892" y="5595502"/>
            <a:ext cx="2282259"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43" name="Content Placeholder 2"/>
          <p:cNvSpPr>
            <a:spLocks noGrp="1"/>
          </p:cNvSpPr>
          <p:nvPr>
            <p:ph sz="quarter" idx="70"/>
          </p:nvPr>
        </p:nvSpPr>
        <p:spPr>
          <a:xfrm>
            <a:off x="5139892" y="5997253"/>
            <a:ext cx="2282259"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33" name="Text Placeholder 14">
            <a:extLst>
              <a:ext uri="{FF2B5EF4-FFF2-40B4-BE49-F238E27FC236}">
                <a16:creationId xmlns:a16="http://schemas.microsoft.com/office/drawing/2014/main" id="{93E58FF8-9028-46F3-8039-4E4AA2C8026F}"/>
              </a:ext>
            </a:extLst>
          </p:cNvPr>
          <p:cNvSpPr>
            <a:spLocks noGrp="1"/>
          </p:cNvSpPr>
          <p:nvPr>
            <p:ph type="body" sz="quarter" idx="62" hasCustomPrompt="1"/>
          </p:nvPr>
        </p:nvSpPr>
        <p:spPr>
          <a:xfrm>
            <a:off x="5139892" y="8210101"/>
            <a:ext cx="2282259" cy="362102"/>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cxnSp>
        <p:nvCxnSpPr>
          <p:cNvPr id="24" name="Straight Connector 23">
            <a:extLst>
              <a:ext uri="{FF2B5EF4-FFF2-40B4-BE49-F238E27FC236}">
                <a16:creationId xmlns:a16="http://schemas.microsoft.com/office/drawing/2014/main" id="{A28EDB8F-71A6-467B-8D55-384B99CC1515}"/>
              </a:ext>
            </a:extLst>
          </p:cNvPr>
          <p:cNvCxnSpPr>
            <a:cxnSpLocks/>
          </p:cNvCxnSpPr>
          <p:nvPr/>
        </p:nvCxnSpPr>
        <p:spPr>
          <a:xfrm>
            <a:off x="353291" y="5595502"/>
            <a:ext cx="46740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1A1FE79-7ACA-4A34-A32D-9206F3380272}"/>
              </a:ext>
            </a:extLst>
          </p:cNvPr>
          <p:cNvCxnSpPr>
            <a:cxnSpLocks/>
          </p:cNvCxnSpPr>
          <p:nvPr/>
        </p:nvCxnSpPr>
        <p:spPr>
          <a:xfrm>
            <a:off x="5139892" y="5595502"/>
            <a:ext cx="228225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BB0F561-93A6-E74A-AF14-BA82FA3B712A}"/>
              </a:ext>
            </a:extLst>
          </p:cNvPr>
          <p:cNvCxnSpPr>
            <a:cxnSpLocks/>
          </p:cNvCxnSpPr>
          <p:nvPr/>
        </p:nvCxnSpPr>
        <p:spPr>
          <a:xfrm>
            <a:off x="353291" y="2414016"/>
            <a:ext cx="46725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ED4D458-7445-47BE-985D-30D81336A688}"/>
              </a:ext>
            </a:extLst>
          </p:cNvPr>
          <p:cNvCxnSpPr>
            <a:cxnSpLocks/>
          </p:cNvCxnSpPr>
          <p:nvPr/>
        </p:nvCxnSpPr>
        <p:spPr>
          <a:xfrm>
            <a:off x="5139892" y="2414016"/>
            <a:ext cx="228225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932224342"/>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isk Disclosures">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57200" y="950976"/>
            <a:ext cx="6858000" cy="8348472"/>
          </a:xfrm>
        </p:spPr>
        <p:txBody>
          <a:bodyPr/>
          <a:lstStyle>
            <a:lvl1pPr>
              <a:lnSpc>
                <a:spcPct val="100000"/>
              </a:lnSpc>
              <a:spcBef>
                <a:spcPts val="300"/>
              </a:spcBef>
              <a:defRPr sz="1000">
                <a:latin typeface="Arial Narrow" panose="020B0606020202030204" pitchFamily="34" charset="0"/>
              </a:defRPr>
            </a:lvl1pPr>
            <a:lvl2pPr>
              <a:lnSpc>
                <a:spcPct val="100000"/>
              </a:lnSpc>
              <a:spcBef>
                <a:spcPts val="300"/>
              </a:spcBef>
              <a:defRPr sz="1000">
                <a:latin typeface="Arial Narrow" panose="020B0606020202030204" pitchFamily="34" charset="0"/>
              </a:defRPr>
            </a:lvl2pPr>
            <a:lvl3pPr>
              <a:lnSpc>
                <a:spcPct val="100000"/>
              </a:lnSpc>
              <a:spcBef>
                <a:spcPts val="300"/>
              </a:spcBef>
              <a:defRPr sz="1000">
                <a:latin typeface="Arial Narrow" panose="020B0606020202030204" pitchFamily="34" charset="0"/>
              </a:defRPr>
            </a:lvl3pPr>
            <a:lvl4pPr>
              <a:lnSpc>
                <a:spcPct val="100000"/>
              </a:lnSpc>
              <a:spcBef>
                <a:spcPts val="300"/>
              </a:spcBef>
              <a:defRPr sz="10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940032605"/>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able 1">
    <p:spTree>
      <p:nvGrpSpPr>
        <p:cNvPr id="1" name=""/>
        <p:cNvGrpSpPr/>
        <p:nvPr/>
      </p:nvGrpSpPr>
      <p:grpSpPr>
        <a:xfrm>
          <a:off x="0" y="0"/>
          <a:ext cx="0" cy="0"/>
          <a:chOff x="0" y="0"/>
          <a:chExt cx="0" cy="0"/>
        </a:xfrm>
      </p:grpSpPr>
      <p:sp>
        <p:nvSpPr>
          <p:cNvPr id="9" name="Title 3">
            <a:extLst>
              <a:ext uri="{FF2B5EF4-FFF2-40B4-BE49-F238E27FC236}">
                <a16:creationId xmlns:a16="http://schemas.microsoft.com/office/drawing/2014/main" id="{F58F534F-857E-2442-B9CC-2C5F54FA8DD3}"/>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11"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5" name="Table Placeholder 15">
            <a:extLst>
              <a:ext uri="{FF2B5EF4-FFF2-40B4-BE49-F238E27FC236}">
                <a16:creationId xmlns:a16="http://schemas.microsoft.com/office/drawing/2014/main" id="{70330F66-71DD-C040-9AEE-D6C10A76785F}"/>
              </a:ext>
            </a:extLst>
          </p:cNvPr>
          <p:cNvSpPr>
            <a:spLocks noGrp="1"/>
          </p:cNvSpPr>
          <p:nvPr>
            <p:ph type="tbl" sz="quarter" idx="16"/>
          </p:nvPr>
        </p:nvSpPr>
        <p:spPr>
          <a:xfrm>
            <a:off x="353291" y="2360371"/>
            <a:ext cx="7065818" cy="6061862"/>
          </a:xfrm>
          <a:prstGeom prst="rect">
            <a:avLst/>
          </a:prstGeom>
        </p:spPr>
        <p:txBody>
          <a:bodyPr/>
          <a:lstStyle>
            <a:lvl1pPr marL="0" indent="0">
              <a:buNone/>
              <a:defRPr sz="927" b="0" i="0">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6"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2417089208"/>
      </p:ext>
    </p:extLst>
  </p:cSld>
  <p:clrMapOvr>
    <a:masterClrMapping/>
  </p:clrMapOvr>
  <p:extLst>
    <p:ext uri="{DCECCB84-F9BA-43D5-87BE-67443E8EF086}">
      <p15:sldGuideLst xmlns:p15="http://schemas.microsoft.com/office/powerpoint/2012/main">
        <p15:guide id="1" pos="6303">
          <p15:clr>
            <a:srgbClr val="FBAE40"/>
          </p15:clr>
        </p15:guide>
        <p15:guide id="4" pos="6254">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2 Team Bios_no pics">
    <p:spTree>
      <p:nvGrpSpPr>
        <p:cNvPr id="1" name=""/>
        <p:cNvGrpSpPr/>
        <p:nvPr/>
      </p:nvGrpSpPr>
      <p:grpSpPr>
        <a:xfrm>
          <a:off x="0" y="0"/>
          <a:ext cx="0" cy="0"/>
          <a:chOff x="0" y="0"/>
          <a:chExt cx="0" cy="0"/>
        </a:xfrm>
      </p:grpSpPr>
      <p:sp>
        <p:nvSpPr>
          <p:cNvPr id="65" name="Title 3">
            <a:extLst>
              <a:ext uri="{FF2B5EF4-FFF2-40B4-BE49-F238E27FC236}">
                <a16:creationId xmlns:a16="http://schemas.microsoft.com/office/drawing/2014/main" id="{F58F534F-857E-2442-B9CC-2C5F54FA8DD3}"/>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66"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82" name="Text Placeholder 17">
            <a:extLst>
              <a:ext uri="{FF2B5EF4-FFF2-40B4-BE49-F238E27FC236}">
                <a16:creationId xmlns:a16="http://schemas.microsoft.com/office/drawing/2014/main" id="{F258A286-0285-2446-A5E2-62AADD265143}"/>
              </a:ext>
            </a:extLst>
          </p:cNvPr>
          <p:cNvSpPr>
            <a:spLocks noGrp="1"/>
          </p:cNvSpPr>
          <p:nvPr>
            <p:ph type="body" sz="quarter" idx="58" hasCustomPrompt="1"/>
          </p:nvPr>
        </p:nvSpPr>
        <p:spPr>
          <a:xfrm>
            <a:off x="353291" y="2371965"/>
            <a:ext cx="3476383" cy="278810"/>
          </a:xfrm>
          <a:prstGeom prst="rect">
            <a:avLst/>
          </a:prstGeom>
        </p:spPr>
        <p:txBody>
          <a:bodyPr tIns="0" bIns="0">
            <a:noAutofit/>
          </a:bodyPr>
          <a:lstStyle>
            <a:lvl1pPr marL="0" indent="0">
              <a:spcBef>
                <a:spcPts val="0"/>
              </a:spcBef>
              <a:buNone/>
              <a:defRPr sz="1082" b="0" i="0" spc="37" baseline="0">
                <a:solidFill>
                  <a:schemeClr val="accent2"/>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83" name="Text Placeholder 17">
            <a:extLst>
              <a:ext uri="{FF2B5EF4-FFF2-40B4-BE49-F238E27FC236}">
                <a16:creationId xmlns:a16="http://schemas.microsoft.com/office/drawing/2014/main" id="{79863B9A-3E47-C74F-971E-887289AF0E3E}"/>
              </a:ext>
            </a:extLst>
          </p:cNvPr>
          <p:cNvSpPr>
            <a:spLocks noGrp="1"/>
          </p:cNvSpPr>
          <p:nvPr>
            <p:ph type="body" sz="quarter" idx="59" hasCustomPrompt="1"/>
          </p:nvPr>
        </p:nvSpPr>
        <p:spPr>
          <a:xfrm>
            <a:off x="353291" y="2665851"/>
            <a:ext cx="3476383" cy="270843"/>
          </a:xfrm>
          <a:prstGeom prst="rect">
            <a:avLst/>
          </a:prstGeom>
        </p:spPr>
        <p:txBody>
          <a:bodyPr tIns="27432" bIns="27432">
            <a:noAutofit/>
          </a:bodyPr>
          <a:lstStyle>
            <a:lvl1pPr marL="0" indent="0">
              <a:spcBef>
                <a:spcPts val="0"/>
              </a:spcBef>
              <a:buNone/>
              <a:defRPr sz="773" b="0" i="0">
                <a:solidFill>
                  <a:schemeClr val="tx1"/>
                </a:solidFill>
                <a:latin typeface="+mn-lt"/>
              </a:defRPr>
            </a:lvl1pPr>
          </a:lstStyle>
          <a:p>
            <a:pPr lvl="0"/>
            <a:r>
              <a:rPr lang="en-US" dirty="0"/>
              <a:t>Job Title, Team Name</a:t>
            </a:r>
          </a:p>
        </p:txBody>
      </p:sp>
      <p:sp>
        <p:nvSpPr>
          <p:cNvPr id="85" name="Text Placeholder 17">
            <a:extLst>
              <a:ext uri="{FF2B5EF4-FFF2-40B4-BE49-F238E27FC236}">
                <a16:creationId xmlns:a16="http://schemas.microsoft.com/office/drawing/2014/main" id="{73A3EEB5-64CB-DE4A-BC4A-03470206011B}"/>
              </a:ext>
            </a:extLst>
          </p:cNvPr>
          <p:cNvSpPr>
            <a:spLocks noGrp="1"/>
          </p:cNvSpPr>
          <p:nvPr>
            <p:ph type="body" sz="quarter" idx="61" hasCustomPrompt="1"/>
          </p:nvPr>
        </p:nvSpPr>
        <p:spPr>
          <a:xfrm>
            <a:off x="353291" y="2948844"/>
            <a:ext cx="3476383" cy="5478355"/>
          </a:xfrm>
          <a:prstGeom prst="rect">
            <a:avLst/>
          </a:prstGeom>
        </p:spPr>
        <p:txBody>
          <a:bodyPr tIns="73152" anchor="t"/>
          <a:lstStyle>
            <a:lvl1pPr marL="0" marR="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sz="695" b="0" i="0">
                <a:solidFill>
                  <a:schemeClr val="tx1"/>
                </a:solidFill>
                <a:latin typeface="+mn-lt"/>
                <a:cs typeface="Arial" panose="020B0604020202020204" pitchFamily="34" charset="0"/>
              </a:defRPr>
            </a:lvl1pPr>
          </a:lstStyle>
          <a:p>
            <a:pPr marL="0" marR="0" lvl="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a:pPr>
            <a:r>
              <a:rPr lang="en-US" dirty="0"/>
              <a:t>Bio Description</a:t>
            </a:r>
          </a:p>
        </p:txBody>
      </p:sp>
      <p:sp>
        <p:nvSpPr>
          <p:cNvPr id="56" name="Text Placeholder 17">
            <a:extLst>
              <a:ext uri="{FF2B5EF4-FFF2-40B4-BE49-F238E27FC236}">
                <a16:creationId xmlns:a16="http://schemas.microsoft.com/office/drawing/2014/main" id="{F258A286-0285-2446-A5E2-62AADD265143}"/>
              </a:ext>
            </a:extLst>
          </p:cNvPr>
          <p:cNvSpPr>
            <a:spLocks noGrp="1"/>
          </p:cNvSpPr>
          <p:nvPr>
            <p:ph type="body" sz="quarter" idx="65" hasCustomPrompt="1"/>
          </p:nvPr>
        </p:nvSpPr>
        <p:spPr>
          <a:xfrm>
            <a:off x="3942726" y="2371965"/>
            <a:ext cx="3476383" cy="278810"/>
          </a:xfrm>
          <a:prstGeom prst="rect">
            <a:avLst/>
          </a:prstGeom>
        </p:spPr>
        <p:txBody>
          <a:bodyPr tIns="0" bIns="0">
            <a:noAutofit/>
          </a:bodyPr>
          <a:lstStyle>
            <a:lvl1pPr marL="0" indent="0">
              <a:spcBef>
                <a:spcPts val="0"/>
              </a:spcBef>
              <a:buNone/>
              <a:defRPr sz="1082" b="0" i="0" spc="37" baseline="0">
                <a:solidFill>
                  <a:schemeClr val="accent2"/>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57" name="Text Placeholder 17">
            <a:extLst>
              <a:ext uri="{FF2B5EF4-FFF2-40B4-BE49-F238E27FC236}">
                <a16:creationId xmlns:a16="http://schemas.microsoft.com/office/drawing/2014/main" id="{79863B9A-3E47-C74F-971E-887289AF0E3E}"/>
              </a:ext>
            </a:extLst>
          </p:cNvPr>
          <p:cNvSpPr>
            <a:spLocks noGrp="1"/>
          </p:cNvSpPr>
          <p:nvPr>
            <p:ph type="body" sz="quarter" idx="66" hasCustomPrompt="1"/>
          </p:nvPr>
        </p:nvSpPr>
        <p:spPr>
          <a:xfrm>
            <a:off x="3942726" y="2665851"/>
            <a:ext cx="3476383" cy="270843"/>
          </a:xfrm>
          <a:prstGeom prst="rect">
            <a:avLst/>
          </a:prstGeom>
        </p:spPr>
        <p:txBody>
          <a:bodyPr tIns="27432" bIns="27432">
            <a:noAutofit/>
          </a:bodyPr>
          <a:lstStyle>
            <a:lvl1pPr marL="0" indent="0">
              <a:spcBef>
                <a:spcPts val="0"/>
              </a:spcBef>
              <a:buNone/>
              <a:defRPr sz="773" b="0" i="0">
                <a:solidFill>
                  <a:schemeClr val="tx1"/>
                </a:solidFill>
                <a:latin typeface="+mn-lt"/>
              </a:defRPr>
            </a:lvl1pPr>
          </a:lstStyle>
          <a:p>
            <a:pPr lvl="0"/>
            <a:r>
              <a:rPr lang="en-US" dirty="0"/>
              <a:t>Job Title, Team Name</a:t>
            </a:r>
          </a:p>
        </p:txBody>
      </p:sp>
      <p:sp>
        <p:nvSpPr>
          <p:cNvPr id="58" name="Text Placeholder 17">
            <a:extLst>
              <a:ext uri="{FF2B5EF4-FFF2-40B4-BE49-F238E27FC236}">
                <a16:creationId xmlns:a16="http://schemas.microsoft.com/office/drawing/2014/main" id="{73A3EEB5-64CB-DE4A-BC4A-03470206011B}"/>
              </a:ext>
            </a:extLst>
          </p:cNvPr>
          <p:cNvSpPr>
            <a:spLocks noGrp="1"/>
          </p:cNvSpPr>
          <p:nvPr>
            <p:ph type="body" sz="quarter" idx="67" hasCustomPrompt="1"/>
          </p:nvPr>
        </p:nvSpPr>
        <p:spPr>
          <a:xfrm>
            <a:off x="3942726" y="2948844"/>
            <a:ext cx="3476383" cy="5478355"/>
          </a:xfrm>
          <a:prstGeom prst="rect">
            <a:avLst/>
          </a:prstGeom>
        </p:spPr>
        <p:txBody>
          <a:bodyPr tIns="73152" anchor="t"/>
          <a:lstStyle>
            <a:lvl1pPr marL="0" marR="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sz="695" b="0" i="0">
                <a:solidFill>
                  <a:schemeClr val="tx1"/>
                </a:solidFill>
                <a:latin typeface="+mn-lt"/>
                <a:cs typeface="Arial" panose="020B0604020202020204" pitchFamily="34" charset="0"/>
              </a:defRPr>
            </a:lvl1pPr>
          </a:lstStyle>
          <a:p>
            <a:pPr marL="0" marR="0" lvl="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a:pPr>
            <a:r>
              <a:rPr lang="en-US" dirty="0"/>
              <a:t>Bio Description</a:t>
            </a:r>
          </a:p>
        </p:txBody>
      </p:sp>
      <p:sp>
        <p:nvSpPr>
          <p:cNvPr id="11"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2169256001"/>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4 Team Bios_no pics">
    <p:spTree>
      <p:nvGrpSpPr>
        <p:cNvPr id="1" name=""/>
        <p:cNvGrpSpPr/>
        <p:nvPr/>
      </p:nvGrpSpPr>
      <p:grpSpPr>
        <a:xfrm>
          <a:off x="0" y="0"/>
          <a:ext cx="0" cy="0"/>
          <a:chOff x="0" y="0"/>
          <a:chExt cx="0" cy="0"/>
        </a:xfrm>
      </p:grpSpPr>
      <p:sp>
        <p:nvSpPr>
          <p:cNvPr id="65" name="Title 3">
            <a:extLst>
              <a:ext uri="{FF2B5EF4-FFF2-40B4-BE49-F238E27FC236}">
                <a16:creationId xmlns:a16="http://schemas.microsoft.com/office/drawing/2014/main" id="{F58F534F-857E-2442-B9CC-2C5F54FA8DD3}"/>
              </a:ext>
            </a:extLst>
          </p:cNvPr>
          <p:cNvSpPr>
            <a:spLocks noGrp="1"/>
          </p:cNvSpPr>
          <p:nvPr>
            <p:ph type="title" hasCustomPrompt="1"/>
          </p:nvPr>
        </p:nvSpPr>
        <p:spPr>
          <a:xfrm>
            <a:off x="353291" y="548940"/>
            <a:ext cx="7065818" cy="464390"/>
          </a:xfrm>
        </p:spPr>
        <p:txBody>
          <a:bodyPr>
            <a:noAutofit/>
          </a:bodyPr>
          <a:lstStyle/>
          <a:p>
            <a:r>
              <a:rPr lang="en-US" dirty="0"/>
              <a:t>Click to Edit Master Title Style</a:t>
            </a:r>
          </a:p>
        </p:txBody>
      </p:sp>
      <p:sp>
        <p:nvSpPr>
          <p:cNvPr id="66"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82" name="Text Placeholder 17">
            <a:extLst>
              <a:ext uri="{FF2B5EF4-FFF2-40B4-BE49-F238E27FC236}">
                <a16:creationId xmlns:a16="http://schemas.microsoft.com/office/drawing/2014/main" id="{F258A286-0285-2446-A5E2-62AADD265143}"/>
              </a:ext>
            </a:extLst>
          </p:cNvPr>
          <p:cNvSpPr>
            <a:spLocks noGrp="1"/>
          </p:cNvSpPr>
          <p:nvPr>
            <p:ph type="body" sz="quarter" idx="58" hasCustomPrompt="1"/>
          </p:nvPr>
        </p:nvSpPr>
        <p:spPr>
          <a:xfrm>
            <a:off x="353291" y="2371965"/>
            <a:ext cx="3476383" cy="278810"/>
          </a:xfrm>
          <a:prstGeom prst="rect">
            <a:avLst/>
          </a:prstGeom>
        </p:spPr>
        <p:txBody>
          <a:bodyPr tIns="0" bIns="0">
            <a:noAutofit/>
          </a:bodyPr>
          <a:lstStyle>
            <a:lvl1pPr marL="0" indent="0">
              <a:spcBef>
                <a:spcPts val="0"/>
              </a:spcBef>
              <a:buNone/>
              <a:defRPr sz="1082" b="0" i="0" spc="37" baseline="0">
                <a:solidFill>
                  <a:schemeClr val="accent2"/>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83" name="Text Placeholder 17">
            <a:extLst>
              <a:ext uri="{FF2B5EF4-FFF2-40B4-BE49-F238E27FC236}">
                <a16:creationId xmlns:a16="http://schemas.microsoft.com/office/drawing/2014/main" id="{79863B9A-3E47-C74F-971E-887289AF0E3E}"/>
              </a:ext>
            </a:extLst>
          </p:cNvPr>
          <p:cNvSpPr>
            <a:spLocks noGrp="1"/>
          </p:cNvSpPr>
          <p:nvPr>
            <p:ph type="body" sz="quarter" idx="59" hasCustomPrompt="1"/>
          </p:nvPr>
        </p:nvSpPr>
        <p:spPr>
          <a:xfrm>
            <a:off x="353291" y="2665851"/>
            <a:ext cx="3476383" cy="270843"/>
          </a:xfrm>
          <a:prstGeom prst="rect">
            <a:avLst/>
          </a:prstGeom>
        </p:spPr>
        <p:txBody>
          <a:bodyPr tIns="27432" bIns="27432">
            <a:noAutofit/>
          </a:bodyPr>
          <a:lstStyle>
            <a:lvl1pPr marL="0" indent="0">
              <a:spcBef>
                <a:spcPts val="0"/>
              </a:spcBef>
              <a:buNone/>
              <a:defRPr sz="773" b="0" i="0">
                <a:solidFill>
                  <a:schemeClr val="tx1"/>
                </a:solidFill>
                <a:latin typeface="+mn-lt"/>
              </a:defRPr>
            </a:lvl1pPr>
          </a:lstStyle>
          <a:p>
            <a:pPr lvl="0"/>
            <a:r>
              <a:rPr lang="en-US" dirty="0"/>
              <a:t>Job Title, Team Name</a:t>
            </a:r>
          </a:p>
        </p:txBody>
      </p:sp>
      <p:sp>
        <p:nvSpPr>
          <p:cNvPr id="85" name="Text Placeholder 17">
            <a:extLst>
              <a:ext uri="{FF2B5EF4-FFF2-40B4-BE49-F238E27FC236}">
                <a16:creationId xmlns:a16="http://schemas.microsoft.com/office/drawing/2014/main" id="{73A3EEB5-64CB-DE4A-BC4A-03470206011B}"/>
              </a:ext>
            </a:extLst>
          </p:cNvPr>
          <p:cNvSpPr>
            <a:spLocks noGrp="1"/>
          </p:cNvSpPr>
          <p:nvPr>
            <p:ph type="body" sz="quarter" idx="61" hasCustomPrompt="1"/>
          </p:nvPr>
        </p:nvSpPr>
        <p:spPr>
          <a:xfrm>
            <a:off x="353291" y="2948842"/>
            <a:ext cx="3476383" cy="2603351"/>
          </a:xfrm>
          <a:prstGeom prst="rect">
            <a:avLst/>
          </a:prstGeom>
        </p:spPr>
        <p:txBody>
          <a:bodyPr tIns="73152" anchor="t"/>
          <a:lstStyle>
            <a:lvl1pPr marL="0" marR="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sz="695" b="0" i="0">
                <a:solidFill>
                  <a:schemeClr val="tx1"/>
                </a:solidFill>
                <a:latin typeface="+mn-lt"/>
                <a:cs typeface="Arial" panose="020B0604020202020204" pitchFamily="34" charset="0"/>
              </a:defRPr>
            </a:lvl1pPr>
          </a:lstStyle>
          <a:p>
            <a:pPr marL="0" marR="0" lvl="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a:pPr>
            <a:r>
              <a:rPr lang="en-US" dirty="0"/>
              <a:t>Bio Description</a:t>
            </a:r>
          </a:p>
        </p:txBody>
      </p:sp>
      <p:sp>
        <p:nvSpPr>
          <p:cNvPr id="53" name="Text Placeholder 17">
            <a:extLst>
              <a:ext uri="{FF2B5EF4-FFF2-40B4-BE49-F238E27FC236}">
                <a16:creationId xmlns:a16="http://schemas.microsoft.com/office/drawing/2014/main" id="{F258A286-0285-2446-A5E2-62AADD265143}"/>
              </a:ext>
            </a:extLst>
          </p:cNvPr>
          <p:cNvSpPr>
            <a:spLocks noGrp="1"/>
          </p:cNvSpPr>
          <p:nvPr>
            <p:ph type="body" sz="quarter" idx="62" hasCustomPrompt="1"/>
          </p:nvPr>
        </p:nvSpPr>
        <p:spPr>
          <a:xfrm>
            <a:off x="353291" y="5825905"/>
            <a:ext cx="3476383" cy="278810"/>
          </a:xfrm>
          <a:prstGeom prst="rect">
            <a:avLst/>
          </a:prstGeom>
        </p:spPr>
        <p:txBody>
          <a:bodyPr tIns="0" bIns="0">
            <a:noAutofit/>
          </a:bodyPr>
          <a:lstStyle>
            <a:lvl1pPr marL="0" indent="0">
              <a:spcBef>
                <a:spcPts val="0"/>
              </a:spcBef>
              <a:buNone/>
              <a:defRPr sz="1082" b="0" i="0" spc="37" baseline="0">
                <a:solidFill>
                  <a:schemeClr val="accent2"/>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54" name="Text Placeholder 17">
            <a:extLst>
              <a:ext uri="{FF2B5EF4-FFF2-40B4-BE49-F238E27FC236}">
                <a16:creationId xmlns:a16="http://schemas.microsoft.com/office/drawing/2014/main" id="{79863B9A-3E47-C74F-971E-887289AF0E3E}"/>
              </a:ext>
            </a:extLst>
          </p:cNvPr>
          <p:cNvSpPr>
            <a:spLocks noGrp="1"/>
          </p:cNvSpPr>
          <p:nvPr>
            <p:ph type="body" sz="quarter" idx="63" hasCustomPrompt="1"/>
          </p:nvPr>
        </p:nvSpPr>
        <p:spPr>
          <a:xfrm>
            <a:off x="353291" y="6126964"/>
            <a:ext cx="3476383" cy="270843"/>
          </a:xfrm>
          <a:prstGeom prst="rect">
            <a:avLst/>
          </a:prstGeom>
        </p:spPr>
        <p:txBody>
          <a:bodyPr tIns="27432" bIns="27432">
            <a:noAutofit/>
          </a:bodyPr>
          <a:lstStyle>
            <a:lvl1pPr marL="0" indent="0">
              <a:spcBef>
                <a:spcPts val="0"/>
              </a:spcBef>
              <a:buNone/>
              <a:defRPr sz="773" b="0" i="0">
                <a:solidFill>
                  <a:schemeClr val="tx1"/>
                </a:solidFill>
                <a:latin typeface="+mn-lt"/>
              </a:defRPr>
            </a:lvl1pPr>
          </a:lstStyle>
          <a:p>
            <a:pPr lvl="0"/>
            <a:r>
              <a:rPr lang="en-US" dirty="0"/>
              <a:t>Job Title, Team Name</a:t>
            </a:r>
          </a:p>
        </p:txBody>
      </p:sp>
      <p:sp>
        <p:nvSpPr>
          <p:cNvPr id="55" name="Text Placeholder 17">
            <a:extLst>
              <a:ext uri="{FF2B5EF4-FFF2-40B4-BE49-F238E27FC236}">
                <a16:creationId xmlns:a16="http://schemas.microsoft.com/office/drawing/2014/main" id="{73A3EEB5-64CB-DE4A-BC4A-03470206011B}"/>
              </a:ext>
            </a:extLst>
          </p:cNvPr>
          <p:cNvSpPr>
            <a:spLocks noGrp="1"/>
          </p:cNvSpPr>
          <p:nvPr>
            <p:ph type="body" sz="quarter" idx="64" hasCustomPrompt="1"/>
          </p:nvPr>
        </p:nvSpPr>
        <p:spPr>
          <a:xfrm>
            <a:off x="353291" y="6417127"/>
            <a:ext cx="3476383" cy="2603351"/>
          </a:xfrm>
          <a:prstGeom prst="rect">
            <a:avLst/>
          </a:prstGeom>
        </p:spPr>
        <p:txBody>
          <a:bodyPr tIns="73152" anchor="t"/>
          <a:lstStyle>
            <a:lvl1pPr marL="0" marR="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sz="695" b="0" i="0">
                <a:solidFill>
                  <a:schemeClr val="tx1"/>
                </a:solidFill>
                <a:latin typeface="+mn-lt"/>
                <a:cs typeface="Arial" panose="020B0604020202020204" pitchFamily="34" charset="0"/>
              </a:defRPr>
            </a:lvl1pPr>
          </a:lstStyle>
          <a:p>
            <a:pPr marL="0" marR="0" lvl="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a:pPr>
            <a:r>
              <a:rPr lang="en-US" dirty="0"/>
              <a:t>Bio Description</a:t>
            </a:r>
          </a:p>
        </p:txBody>
      </p:sp>
      <p:sp>
        <p:nvSpPr>
          <p:cNvPr id="56" name="Text Placeholder 17">
            <a:extLst>
              <a:ext uri="{FF2B5EF4-FFF2-40B4-BE49-F238E27FC236}">
                <a16:creationId xmlns:a16="http://schemas.microsoft.com/office/drawing/2014/main" id="{F258A286-0285-2446-A5E2-62AADD265143}"/>
              </a:ext>
            </a:extLst>
          </p:cNvPr>
          <p:cNvSpPr>
            <a:spLocks noGrp="1"/>
          </p:cNvSpPr>
          <p:nvPr>
            <p:ph type="body" sz="quarter" idx="65" hasCustomPrompt="1"/>
          </p:nvPr>
        </p:nvSpPr>
        <p:spPr>
          <a:xfrm>
            <a:off x="3942726" y="2371965"/>
            <a:ext cx="3476383" cy="278810"/>
          </a:xfrm>
          <a:prstGeom prst="rect">
            <a:avLst/>
          </a:prstGeom>
        </p:spPr>
        <p:txBody>
          <a:bodyPr tIns="0" bIns="0">
            <a:noAutofit/>
          </a:bodyPr>
          <a:lstStyle>
            <a:lvl1pPr marL="0" indent="0">
              <a:spcBef>
                <a:spcPts val="0"/>
              </a:spcBef>
              <a:buNone/>
              <a:defRPr sz="1082" b="0" i="0" spc="37" baseline="0">
                <a:solidFill>
                  <a:schemeClr val="accent2"/>
                </a:solidFill>
                <a:latin typeface="+mn-lt"/>
                <a:cs typeface="Arial" panose="020B0604020202020204" pitchFamily="34" charset="0"/>
              </a:defRPr>
            </a:lvl1pPr>
          </a:lstStyle>
          <a:p>
            <a:pPr lvl="0"/>
            <a:r>
              <a:rPr lang="en-US" dirty="0"/>
              <a:t>Firstname Lastname</a:t>
            </a:r>
          </a:p>
        </p:txBody>
      </p:sp>
      <p:sp>
        <p:nvSpPr>
          <p:cNvPr id="57" name="Text Placeholder 17">
            <a:extLst>
              <a:ext uri="{FF2B5EF4-FFF2-40B4-BE49-F238E27FC236}">
                <a16:creationId xmlns:a16="http://schemas.microsoft.com/office/drawing/2014/main" id="{79863B9A-3E47-C74F-971E-887289AF0E3E}"/>
              </a:ext>
            </a:extLst>
          </p:cNvPr>
          <p:cNvSpPr>
            <a:spLocks noGrp="1"/>
          </p:cNvSpPr>
          <p:nvPr>
            <p:ph type="body" sz="quarter" idx="66" hasCustomPrompt="1"/>
          </p:nvPr>
        </p:nvSpPr>
        <p:spPr>
          <a:xfrm>
            <a:off x="3942726" y="2665851"/>
            <a:ext cx="3476383" cy="270843"/>
          </a:xfrm>
          <a:prstGeom prst="rect">
            <a:avLst/>
          </a:prstGeom>
        </p:spPr>
        <p:txBody>
          <a:bodyPr tIns="27432" bIns="27432">
            <a:noAutofit/>
          </a:bodyPr>
          <a:lstStyle>
            <a:lvl1pPr marL="0" indent="0">
              <a:spcBef>
                <a:spcPts val="0"/>
              </a:spcBef>
              <a:buNone/>
              <a:defRPr sz="773" b="0" i="0">
                <a:solidFill>
                  <a:schemeClr val="tx1"/>
                </a:solidFill>
                <a:latin typeface="+mn-lt"/>
              </a:defRPr>
            </a:lvl1pPr>
          </a:lstStyle>
          <a:p>
            <a:pPr lvl="0"/>
            <a:r>
              <a:rPr lang="en-US" dirty="0"/>
              <a:t>Job Title, Team Name</a:t>
            </a:r>
          </a:p>
        </p:txBody>
      </p:sp>
      <p:sp>
        <p:nvSpPr>
          <p:cNvPr id="58" name="Text Placeholder 17">
            <a:extLst>
              <a:ext uri="{FF2B5EF4-FFF2-40B4-BE49-F238E27FC236}">
                <a16:creationId xmlns:a16="http://schemas.microsoft.com/office/drawing/2014/main" id="{73A3EEB5-64CB-DE4A-BC4A-03470206011B}"/>
              </a:ext>
            </a:extLst>
          </p:cNvPr>
          <p:cNvSpPr>
            <a:spLocks noGrp="1"/>
          </p:cNvSpPr>
          <p:nvPr>
            <p:ph type="body" sz="quarter" idx="67" hasCustomPrompt="1"/>
          </p:nvPr>
        </p:nvSpPr>
        <p:spPr>
          <a:xfrm>
            <a:off x="3942726" y="2948842"/>
            <a:ext cx="3476383" cy="2603351"/>
          </a:xfrm>
          <a:prstGeom prst="rect">
            <a:avLst/>
          </a:prstGeom>
        </p:spPr>
        <p:txBody>
          <a:bodyPr tIns="73152" anchor="t"/>
          <a:lstStyle>
            <a:lvl1pPr marL="0" marR="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sz="695" b="0" i="0">
                <a:solidFill>
                  <a:schemeClr val="tx1"/>
                </a:solidFill>
                <a:latin typeface="+mn-lt"/>
                <a:cs typeface="Arial" panose="020B0604020202020204" pitchFamily="34" charset="0"/>
              </a:defRPr>
            </a:lvl1pPr>
          </a:lstStyle>
          <a:p>
            <a:pPr marL="0" marR="0" lvl="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a:pPr>
            <a:r>
              <a:rPr lang="en-US" dirty="0"/>
              <a:t>Bio Description</a:t>
            </a:r>
          </a:p>
        </p:txBody>
      </p:sp>
      <p:sp>
        <p:nvSpPr>
          <p:cNvPr id="59" name="Text Placeholder 17">
            <a:extLst>
              <a:ext uri="{FF2B5EF4-FFF2-40B4-BE49-F238E27FC236}">
                <a16:creationId xmlns:a16="http://schemas.microsoft.com/office/drawing/2014/main" id="{F258A286-0285-2446-A5E2-62AADD265143}"/>
              </a:ext>
            </a:extLst>
          </p:cNvPr>
          <p:cNvSpPr>
            <a:spLocks noGrp="1"/>
          </p:cNvSpPr>
          <p:nvPr>
            <p:ph type="body" sz="quarter" idx="68" hasCustomPrompt="1"/>
          </p:nvPr>
        </p:nvSpPr>
        <p:spPr>
          <a:xfrm>
            <a:off x="3942726" y="5825905"/>
            <a:ext cx="3476383" cy="278810"/>
          </a:xfrm>
          <a:prstGeom prst="rect">
            <a:avLst/>
          </a:prstGeom>
        </p:spPr>
        <p:txBody>
          <a:bodyPr tIns="0" bIns="0">
            <a:noAutofit/>
          </a:bodyPr>
          <a:lstStyle>
            <a:lvl1pPr marL="0" indent="0">
              <a:spcBef>
                <a:spcPts val="0"/>
              </a:spcBef>
              <a:buNone/>
              <a:defRPr sz="1082" b="0" i="0" spc="37" baseline="0">
                <a:solidFill>
                  <a:schemeClr val="accent2"/>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60" name="Text Placeholder 17">
            <a:extLst>
              <a:ext uri="{FF2B5EF4-FFF2-40B4-BE49-F238E27FC236}">
                <a16:creationId xmlns:a16="http://schemas.microsoft.com/office/drawing/2014/main" id="{79863B9A-3E47-C74F-971E-887289AF0E3E}"/>
              </a:ext>
            </a:extLst>
          </p:cNvPr>
          <p:cNvSpPr>
            <a:spLocks noGrp="1"/>
          </p:cNvSpPr>
          <p:nvPr>
            <p:ph type="body" sz="quarter" idx="69" hasCustomPrompt="1"/>
          </p:nvPr>
        </p:nvSpPr>
        <p:spPr>
          <a:xfrm>
            <a:off x="3942726" y="6126964"/>
            <a:ext cx="3476383" cy="270843"/>
          </a:xfrm>
          <a:prstGeom prst="rect">
            <a:avLst/>
          </a:prstGeom>
        </p:spPr>
        <p:txBody>
          <a:bodyPr tIns="27432" bIns="27432">
            <a:noAutofit/>
          </a:bodyPr>
          <a:lstStyle>
            <a:lvl1pPr marL="0" indent="0">
              <a:spcBef>
                <a:spcPts val="0"/>
              </a:spcBef>
              <a:buNone/>
              <a:defRPr sz="773" b="0" i="0">
                <a:solidFill>
                  <a:schemeClr val="tx1"/>
                </a:solidFill>
                <a:latin typeface="+mn-lt"/>
              </a:defRPr>
            </a:lvl1pPr>
          </a:lstStyle>
          <a:p>
            <a:pPr lvl="0"/>
            <a:r>
              <a:rPr lang="en-US" dirty="0"/>
              <a:t>Job Title, Team Name</a:t>
            </a:r>
          </a:p>
        </p:txBody>
      </p:sp>
      <p:sp>
        <p:nvSpPr>
          <p:cNvPr id="61" name="Text Placeholder 17">
            <a:extLst>
              <a:ext uri="{FF2B5EF4-FFF2-40B4-BE49-F238E27FC236}">
                <a16:creationId xmlns:a16="http://schemas.microsoft.com/office/drawing/2014/main" id="{73A3EEB5-64CB-DE4A-BC4A-03470206011B}"/>
              </a:ext>
            </a:extLst>
          </p:cNvPr>
          <p:cNvSpPr>
            <a:spLocks noGrp="1"/>
          </p:cNvSpPr>
          <p:nvPr>
            <p:ph type="body" sz="quarter" idx="70" hasCustomPrompt="1"/>
          </p:nvPr>
        </p:nvSpPr>
        <p:spPr>
          <a:xfrm>
            <a:off x="3942726" y="6417127"/>
            <a:ext cx="3476383" cy="2603351"/>
          </a:xfrm>
          <a:prstGeom prst="rect">
            <a:avLst/>
          </a:prstGeom>
        </p:spPr>
        <p:txBody>
          <a:bodyPr tIns="73152" anchor="t"/>
          <a:lstStyle>
            <a:lvl1pPr marL="0" marR="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sz="695" b="0" i="0">
                <a:solidFill>
                  <a:schemeClr val="tx1"/>
                </a:solidFill>
                <a:latin typeface="+mn-lt"/>
                <a:cs typeface="Arial" panose="020B0604020202020204" pitchFamily="34" charset="0"/>
              </a:defRPr>
            </a:lvl1pPr>
          </a:lstStyle>
          <a:p>
            <a:pPr marL="0" marR="0" lvl="0" indent="0" algn="l" defTabSz="800649" rtl="0" eaLnBrk="1" fontAlgn="auto" latinLnBrk="0" hangingPunct="1">
              <a:lnSpc>
                <a:spcPct val="100000"/>
              </a:lnSpc>
              <a:spcBef>
                <a:spcPts val="232"/>
              </a:spcBef>
              <a:spcAft>
                <a:spcPts val="0"/>
              </a:spcAft>
              <a:buClrTx/>
              <a:buSzTx/>
              <a:buFont typeface="Arial" panose="020B0604020202020204" pitchFamily="34" charset="0"/>
              <a:buNone/>
              <a:tabLst/>
              <a:defRPr/>
            </a:pPr>
            <a:r>
              <a:rPr lang="en-US" dirty="0"/>
              <a:t>Bio Description</a:t>
            </a:r>
          </a:p>
        </p:txBody>
      </p:sp>
      <p:sp>
        <p:nvSpPr>
          <p:cNvPr id="17"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967913720"/>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Team Info x1">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53291" y="548939"/>
            <a:ext cx="7065818" cy="932020"/>
          </a:xfrm>
        </p:spPr>
        <p:txBody>
          <a:bodyPr>
            <a:noAutofit/>
          </a:bodyPr>
          <a:lstStyle>
            <a:lvl1pPr>
              <a:defRPr/>
            </a:lvl1pPr>
          </a:lstStyle>
          <a:p>
            <a:r>
              <a:rPr lang="en-US" dirty="0"/>
              <a:t>Click to Edit Master Title Style</a:t>
            </a:r>
          </a:p>
        </p:txBody>
      </p:sp>
      <p:sp>
        <p:nvSpPr>
          <p:cNvPr id="21" name="Picture Placeholder 5">
            <a:extLst>
              <a:ext uri="{FF2B5EF4-FFF2-40B4-BE49-F238E27FC236}">
                <a16:creationId xmlns:a16="http://schemas.microsoft.com/office/drawing/2014/main" id="{7B37C3A1-4C82-C84F-A8D4-866CF90B72CE}"/>
              </a:ext>
            </a:extLst>
          </p:cNvPr>
          <p:cNvSpPr>
            <a:spLocks noGrp="1"/>
          </p:cNvSpPr>
          <p:nvPr>
            <p:ph type="pic" sz="quarter" idx="15"/>
          </p:nvPr>
        </p:nvSpPr>
        <p:spPr>
          <a:xfrm>
            <a:off x="353291" y="2408400"/>
            <a:ext cx="1346922" cy="2258796"/>
          </a:xfrm>
          <a:prstGeom prst="ellipse">
            <a:avLst/>
          </a:prstGeom>
          <a:solidFill>
            <a:schemeClr val="bg1">
              <a:lumMod val="95000"/>
            </a:schemeClr>
          </a:solidFill>
          <a:ln>
            <a:noFill/>
          </a:ln>
        </p:spPr>
        <p:txBody>
          <a:bodyPr/>
          <a:lstStyle>
            <a:lvl1pPr>
              <a:defRPr b="0" i="0">
                <a:latin typeface="Arial" panose="020B0604020202020204" pitchFamily="34" charset="0"/>
              </a:defRPr>
            </a:lvl1pPr>
          </a:lstStyle>
          <a:p>
            <a:r>
              <a:rPr lang="en-US"/>
              <a:t>Click icon to add picture</a:t>
            </a:r>
            <a:endParaRPr lang="en-US" dirty="0"/>
          </a:p>
        </p:txBody>
      </p:sp>
      <p:sp>
        <p:nvSpPr>
          <p:cNvPr id="19" name="Text Placeholder 17">
            <a:extLst>
              <a:ext uri="{FF2B5EF4-FFF2-40B4-BE49-F238E27FC236}">
                <a16:creationId xmlns:a16="http://schemas.microsoft.com/office/drawing/2014/main" id="{8A86BA91-D903-2E41-96D6-43A0D64242D1}"/>
              </a:ext>
            </a:extLst>
          </p:cNvPr>
          <p:cNvSpPr>
            <a:spLocks noGrp="1"/>
          </p:cNvSpPr>
          <p:nvPr>
            <p:ph type="body" sz="quarter" idx="13" hasCustomPrompt="1"/>
          </p:nvPr>
        </p:nvSpPr>
        <p:spPr>
          <a:xfrm>
            <a:off x="2147961" y="2334168"/>
            <a:ext cx="4671290" cy="403688"/>
          </a:xfrm>
          <a:prstGeom prst="rect">
            <a:avLst/>
          </a:prstGeom>
        </p:spPr>
        <p:txBody>
          <a:bodyPr/>
          <a:lstStyle>
            <a:lvl1pPr marL="0" indent="0">
              <a:buNone/>
              <a:defRPr sz="1545" b="0" i="0">
                <a:solidFill>
                  <a:srgbClr val="7681FC"/>
                </a:solidFill>
                <a:latin typeface="+mn-lt"/>
              </a:defRPr>
            </a:lvl1pPr>
          </a:lstStyle>
          <a:p>
            <a:pPr lvl="0"/>
            <a:r>
              <a:rPr lang="en-US" dirty="0" err="1"/>
              <a:t>Firstname</a:t>
            </a:r>
            <a:r>
              <a:rPr lang="en-US" dirty="0"/>
              <a:t> </a:t>
            </a:r>
            <a:r>
              <a:rPr lang="en-US" dirty="0" err="1"/>
              <a:t>Lastname</a:t>
            </a:r>
            <a:endParaRPr lang="en-US" dirty="0"/>
          </a:p>
        </p:txBody>
      </p:sp>
      <p:sp>
        <p:nvSpPr>
          <p:cNvPr id="20" name="Text Placeholder 17">
            <a:extLst>
              <a:ext uri="{FF2B5EF4-FFF2-40B4-BE49-F238E27FC236}">
                <a16:creationId xmlns:a16="http://schemas.microsoft.com/office/drawing/2014/main" id="{6D07FCFD-39DF-844D-99DF-CD50CF4AC057}"/>
              </a:ext>
            </a:extLst>
          </p:cNvPr>
          <p:cNvSpPr>
            <a:spLocks noGrp="1"/>
          </p:cNvSpPr>
          <p:nvPr>
            <p:ph type="body" sz="quarter" idx="14" hasCustomPrompt="1"/>
          </p:nvPr>
        </p:nvSpPr>
        <p:spPr>
          <a:xfrm>
            <a:off x="2147961" y="2799947"/>
            <a:ext cx="4671290" cy="407835"/>
          </a:xfrm>
          <a:prstGeom prst="rect">
            <a:avLst/>
          </a:prstGeom>
        </p:spPr>
        <p:txBody>
          <a:bodyPr/>
          <a:lstStyle>
            <a:lvl1pPr marL="0" indent="0">
              <a:buNone/>
              <a:defRPr sz="1545" b="0" i="0">
                <a:solidFill>
                  <a:schemeClr val="tx1"/>
                </a:solidFill>
                <a:latin typeface="+mn-lt"/>
              </a:defRPr>
            </a:lvl1pPr>
          </a:lstStyle>
          <a:p>
            <a:pPr lvl="0"/>
            <a:r>
              <a:rPr lang="en-US" dirty="0"/>
              <a:t>Job Title</a:t>
            </a:r>
          </a:p>
        </p:txBody>
      </p:sp>
      <p:sp>
        <p:nvSpPr>
          <p:cNvPr id="18" name="Text Placeholder 9">
            <a:extLst>
              <a:ext uri="{FF2B5EF4-FFF2-40B4-BE49-F238E27FC236}">
                <a16:creationId xmlns:a16="http://schemas.microsoft.com/office/drawing/2014/main" id="{28FE133D-A685-8945-993E-F6CA98D20B84}"/>
              </a:ext>
            </a:extLst>
          </p:cNvPr>
          <p:cNvSpPr>
            <a:spLocks noGrp="1"/>
          </p:cNvSpPr>
          <p:nvPr>
            <p:ph type="body" sz="quarter" idx="19" hasCustomPrompt="1"/>
          </p:nvPr>
        </p:nvSpPr>
        <p:spPr>
          <a:xfrm>
            <a:off x="2147960" y="3602172"/>
            <a:ext cx="4671291" cy="5110841"/>
          </a:xfrm>
        </p:spPr>
        <p:txBody>
          <a:bodyPr/>
          <a:lstStyle>
            <a:lvl1pPr>
              <a:lnSpc>
                <a:spcPct val="110000"/>
              </a:lnSpc>
              <a:defRPr sz="1082"/>
            </a:lvl1pPr>
            <a:lvl2pPr>
              <a:lnSpc>
                <a:spcPct val="110000"/>
              </a:lnSpc>
              <a:defRPr sz="1082"/>
            </a:lvl2pPr>
            <a:lvl3pPr>
              <a:lnSpc>
                <a:spcPct val="110000"/>
              </a:lnSpc>
              <a:defRPr sz="1082"/>
            </a:lvl3pPr>
            <a:lvl4pPr>
              <a:lnSpc>
                <a:spcPct val="110000"/>
              </a:lnSpc>
              <a:defRPr/>
            </a:lvl4pPr>
            <a:lvl5pPr>
              <a:lnSpc>
                <a:spcPct val="11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890714424"/>
      </p:ext>
    </p:extLst>
  </p:cSld>
  <p:clrMapOvr>
    <a:masterClrMapping/>
  </p:clrMapOvr>
  <p:extLst>
    <p:ext uri="{DCECCB84-F9BA-43D5-87BE-67443E8EF086}">
      <p15:sldGuideLst xmlns:p15="http://schemas.microsoft.com/office/powerpoint/2012/main">
        <p15:guide id="3" orient="horz" pos="2017">
          <p15:clr>
            <a:srgbClr val="FBAE40"/>
          </p15:clr>
        </p15:guide>
        <p15:guide id="6" pos="1386">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Team Info x3">
    <p:bg>
      <p:bgPr>
        <a:solidFill>
          <a:schemeClr val="bg1"/>
        </a:solidFill>
        <a:effectLst/>
      </p:bgPr>
    </p:bg>
    <p:spTree>
      <p:nvGrpSpPr>
        <p:cNvPr id="1" name=""/>
        <p:cNvGrpSpPr/>
        <p:nvPr/>
      </p:nvGrpSpPr>
      <p:grpSpPr>
        <a:xfrm>
          <a:off x="0" y="0"/>
          <a:ext cx="0" cy="0"/>
          <a:chOff x="0" y="0"/>
          <a:chExt cx="0" cy="0"/>
        </a:xfrm>
      </p:grpSpPr>
      <p:sp>
        <p:nvSpPr>
          <p:cNvPr id="5" name="Title 4"/>
          <p:cNvSpPr>
            <a:spLocks noGrp="1"/>
          </p:cNvSpPr>
          <p:nvPr>
            <p:ph type="title" hasCustomPrompt="1"/>
          </p:nvPr>
        </p:nvSpPr>
        <p:spPr>
          <a:xfrm>
            <a:off x="353291" y="548939"/>
            <a:ext cx="7065818" cy="932020"/>
          </a:xfrm>
        </p:spPr>
        <p:txBody>
          <a:bodyPr>
            <a:noAutofit/>
          </a:bodyPr>
          <a:lstStyle>
            <a:lvl1pPr>
              <a:defRPr/>
            </a:lvl1pPr>
          </a:lstStyle>
          <a:p>
            <a:r>
              <a:rPr lang="en-US" dirty="0"/>
              <a:t>Click to Edit Master Title Style</a:t>
            </a:r>
          </a:p>
        </p:txBody>
      </p:sp>
      <p:sp>
        <p:nvSpPr>
          <p:cNvPr id="8" name="Picture Placeholder 5">
            <a:extLst>
              <a:ext uri="{FF2B5EF4-FFF2-40B4-BE49-F238E27FC236}">
                <a16:creationId xmlns:a16="http://schemas.microsoft.com/office/drawing/2014/main" id="{379B1774-930E-394D-930F-D92245CA4459}"/>
              </a:ext>
            </a:extLst>
          </p:cNvPr>
          <p:cNvSpPr>
            <a:spLocks noGrp="1"/>
          </p:cNvSpPr>
          <p:nvPr>
            <p:ph type="pic" sz="quarter" idx="15"/>
          </p:nvPr>
        </p:nvSpPr>
        <p:spPr>
          <a:xfrm>
            <a:off x="353291" y="2277696"/>
            <a:ext cx="607660" cy="1017673"/>
          </a:xfrm>
          <a:prstGeom prst="ellipse">
            <a:avLst/>
          </a:prstGeom>
          <a:solidFill>
            <a:schemeClr val="bg1">
              <a:lumMod val="95000"/>
            </a:schemeClr>
          </a:solidFill>
          <a:ln>
            <a:noFill/>
          </a:ln>
        </p:spPr>
        <p:txBody>
          <a:bodyPr/>
          <a:lstStyle>
            <a:lvl1pPr>
              <a:defRPr sz="773" b="0" i="0">
                <a:latin typeface="+mn-lt"/>
              </a:defRPr>
            </a:lvl1pPr>
          </a:lstStyle>
          <a:p>
            <a:r>
              <a:rPr lang="en-US"/>
              <a:t>Click icon to add picture</a:t>
            </a:r>
            <a:endParaRPr lang="en-US" dirty="0"/>
          </a:p>
        </p:txBody>
      </p:sp>
      <p:sp>
        <p:nvSpPr>
          <p:cNvPr id="6" name="Text Placeholder 17">
            <a:extLst>
              <a:ext uri="{FF2B5EF4-FFF2-40B4-BE49-F238E27FC236}">
                <a16:creationId xmlns:a16="http://schemas.microsoft.com/office/drawing/2014/main" id="{110360E9-0E7D-2342-86B3-B6103E5F4A47}"/>
              </a:ext>
            </a:extLst>
          </p:cNvPr>
          <p:cNvSpPr>
            <a:spLocks noGrp="1"/>
          </p:cNvSpPr>
          <p:nvPr>
            <p:ph type="body" sz="quarter" idx="13" hasCustomPrompt="1"/>
          </p:nvPr>
        </p:nvSpPr>
        <p:spPr>
          <a:xfrm>
            <a:off x="1089176" y="2348849"/>
            <a:ext cx="1566978" cy="403688"/>
          </a:xfrm>
          <a:prstGeom prst="rect">
            <a:avLst/>
          </a:prstGeom>
        </p:spPr>
        <p:txBody>
          <a:bodyPr/>
          <a:lstStyle>
            <a:lvl1pPr marL="0" indent="0">
              <a:buNone/>
              <a:defRPr sz="1236" b="0" i="0">
                <a:solidFill>
                  <a:srgbClr val="7681FC"/>
                </a:solidFill>
                <a:latin typeface="+mn-lt"/>
              </a:defRPr>
            </a:lvl1pPr>
          </a:lstStyle>
          <a:p>
            <a:pPr lvl="0"/>
            <a:r>
              <a:rPr lang="en-US" dirty="0" err="1"/>
              <a:t>Firstname</a:t>
            </a:r>
            <a:r>
              <a:rPr lang="en-US" dirty="0"/>
              <a:t> </a:t>
            </a:r>
            <a:r>
              <a:rPr lang="en-US" dirty="0" err="1"/>
              <a:t>Lastname</a:t>
            </a:r>
            <a:endParaRPr lang="en-US" dirty="0"/>
          </a:p>
        </p:txBody>
      </p:sp>
      <p:sp>
        <p:nvSpPr>
          <p:cNvPr id="7" name="Text Placeholder 17">
            <a:extLst>
              <a:ext uri="{FF2B5EF4-FFF2-40B4-BE49-F238E27FC236}">
                <a16:creationId xmlns:a16="http://schemas.microsoft.com/office/drawing/2014/main" id="{33941D08-856F-1645-9A80-4ABD38A7597D}"/>
              </a:ext>
            </a:extLst>
          </p:cNvPr>
          <p:cNvSpPr>
            <a:spLocks noGrp="1"/>
          </p:cNvSpPr>
          <p:nvPr>
            <p:ph type="body" sz="quarter" idx="14" hasCustomPrompt="1"/>
          </p:nvPr>
        </p:nvSpPr>
        <p:spPr>
          <a:xfrm>
            <a:off x="1089176" y="2722173"/>
            <a:ext cx="1566978" cy="407835"/>
          </a:xfrm>
          <a:prstGeom prst="rect">
            <a:avLst/>
          </a:prstGeom>
        </p:spPr>
        <p:txBody>
          <a:bodyPr/>
          <a:lstStyle>
            <a:lvl1pPr marL="0" indent="0">
              <a:buNone/>
              <a:defRPr sz="1236" b="0" i="0">
                <a:solidFill>
                  <a:schemeClr val="tx1"/>
                </a:solidFill>
                <a:latin typeface="+mn-lt"/>
              </a:defRPr>
            </a:lvl1pPr>
          </a:lstStyle>
          <a:p>
            <a:pPr lvl="0"/>
            <a:r>
              <a:rPr lang="en-US" dirty="0"/>
              <a:t>Job Title</a:t>
            </a:r>
          </a:p>
        </p:txBody>
      </p:sp>
      <p:sp>
        <p:nvSpPr>
          <p:cNvPr id="10" name="Text Placeholder 9">
            <a:extLst>
              <a:ext uri="{FF2B5EF4-FFF2-40B4-BE49-F238E27FC236}">
                <a16:creationId xmlns:a16="http://schemas.microsoft.com/office/drawing/2014/main" id="{8F9786FE-A666-4A7E-83FD-771935BCD300}"/>
              </a:ext>
            </a:extLst>
          </p:cNvPr>
          <p:cNvSpPr>
            <a:spLocks noGrp="1"/>
          </p:cNvSpPr>
          <p:nvPr>
            <p:ph type="body" sz="quarter" idx="19" hasCustomPrompt="1"/>
          </p:nvPr>
        </p:nvSpPr>
        <p:spPr>
          <a:xfrm>
            <a:off x="1089176" y="3231908"/>
            <a:ext cx="1566978" cy="5037205"/>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Picture Placeholder 5">
            <a:extLst>
              <a:ext uri="{FF2B5EF4-FFF2-40B4-BE49-F238E27FC236}">
                <a16:creationId xmlns:a16="http://schemas.microsoft.com/office/drawing/2014/main" id="{EBEF3945-BDDE-420D-BE79-D5A724DE86F0}"/>
              </a:ext>
            </a:extLst>
          </p:cNvPr>
          <p:cNvSpPr>
            <a:spLocks noGrp="1"/>
          </p:cNvSpPr>
          <p:nvPr>
            <p:ph type="pic" sz="quarter" idx="23"/>
          </p:nvPr>
        </p:nvSpPr>
        <p:spPr>
          <a:xfrm>
            <a:off x="2745365" y="2277696"/>
            <a:ext cx="607660" cy="1017673"/>
          </a:xfrm>
          <a:prstGeom prst="ellipse">
            <a:avLst/>
          </a:prstGeom>
          <a:solidFill>
            <a:schemeClr val="bg1">
              <a:lumMod val="95000"/>
            </a:schemeClr>
          </a:solidFill>
          <a:ln>
            <a:noFill/>
          </a:ln>
        </p:spPr>
        <p:txBody>
          <a:bodyPr/>
          <a:lstStyle>
            <a:lvl1pPr>
              <a:defRPr sz="773" b="0" i="0">
                <a:latin typeface="+mn-lt"/>
              </a:defRPr>
            </a:lvl1pPr>
          </a:lstStyle>
          <a:p>
            <a:r>
              <a:rPr lang="en-US"/>
              <a:t>Click icon to add picture</a:t>
            </a:r>
            <a:endParaRPr lang="en-US" dirty="0"/>
          </a:p>
        </p:txBody>
      </p:sp>
      <p:sp>
        <p:nvSpPr>
          <p:cNvPr id="11" name="Text Placeholder 17">
            <a:extLst>
              <a:ext uri="{FF2B5EF4-FFF2-40B4-BE49-F238E27FC236}">
                <a16:creationId xmlns:a16="http://schemas.microsoft.com/office/drawing/2014/main" id="{E9950F3F-533F-49E0-8AD3-ACA9658E13B9}"/>
              </a:ext>
            </a:extLst>
          </p:cNvPr>
          <p:cNvSpPr>
            <a:spLocks noGrp="1"/>
          </p:cNvSpPr>
          <p:nvPr>
            <p:ph type="body" sz="quarter" idx="21" hasCustomPrompt="1"/>
          </p:nvPr>
        </p:nvSpPr>
        <p:spPr>
          <a:xfrm>
            <a:off x="3473860" y="2348849"/>
            <a:ext cx="1566978" cy="403688"/>
          </a:xfrm>
          <a:prstGeom prst="rect">
            <a:avLst/>
          </a:prstGeom>
        </p:spPr>
        <p:txBody>
          <a:bodyPr/>
          <a:lstStyle>
            <a:lvl1pPr marL="0" indent="0">
              <a:buNone/>
              <a:defRPr sz="1236" b="0" i="0">
                <a:solidFill>
                  <a:srgbClr val="7681FC"/>
                </a:solidFill>
                <a:latin typeface="+mn-lt"/>
              </a:defRPr>
            </a:lvl1pPr>
          </a:lstStyle>
          <a:p>
            <a:pPr lvl="0"/>
            <a:r>
              <a:rPr lang="en-US" dirty="0" err="1"/>
              <a:t>Firstname</a:t>
            </a:r>
            <a:r>
              <a:rPr lang="en-US" dirty="0"/>
              <a:t> </a:t>
            </a:r>
            <a:r>
              <a:rPr lang="en-US" dirty="0" err="1"/>
              <a:t>Lastname</a:t>
            </a:r>
            <a:endParaRPr lang="en-US" dirty="0"/>
          </a:p>
        </p:txBody>
      </p:sp>
      <p:sp>
        <p:nvSpPr>
          <p:cNvPr id="12" name="Text Placeholder 17">
            <a:extLst>
              <a:ext uri="{FF2B5EF4-FFF2-40B4-BE49-F238E27FC236}">
                <a16:creationId xmlns:a16="http://schemas.microsoft.com/office/drawing/2014/main" id="{2DC5FEA0-6B8D-4C39-A571-3EC949FB3B39}"/>
              </a:ext>
            </a:extLst>
          </p:cNvPr>
          <p:cNvSpPr>
            <a:spLocks noGrp="1"/>
          </p:cNvSpPr>
          <p:nvPr>
            <p:ph type="body" sz="quarter" idx="22" hasCustomPrompt="1"/>
          </p:nvPr>
        </p:nvSpPr>
        <p:spPr>
          <a:xfrm>
            <a:off x="3473860" y="2722173"/>
            <a:ext cx="1566978" cy="407835"/>
          </a:xfrm>
          <a:prstGeom prst="rect">
            <a:avLst/>
          </a:prstGeom>
        </p:spPr>
        <p:txBody>
          <a:bodyPr/>
          <a:lstStyle>
            <a:lvl1pPr marL="0" indent="0">
              <a:buNone/>
              <a:defRPr sz="1236" b="0" i="0">
                <a:solidFill>
                  <a:schemeClr val="tx1"/>
                </a:solidFill>
                <a:latin typeface="+mn-lt"/>
              </a:defRPr>
            </a:lvl1pPr>
          </a:lstStyle>
          <a:p>
            <a:pPr lvl="0"/>
            <a:r>
              <a:rPr lang="en-US" dirty="0"/>
              <a:t>Job Title</a:t>
            </a:r>
          </a:p>
        </p:txBody>
      </p:sp>
      <p:sp>
        <p:nvSpPr>
          <p:cNvPr id="9" name="Text Placeholder 9">
            <a:extLst>
              <a:ext uri="{FF2B5EF4-FFF2-40B4-BE49-F238E27FC236}">
                <a16:creationId xmlns:a16="http://schemas.microsoft.com/office/drawing/2014/main" id="{4729E232-9EDB-4915-88E4-9AF16CCD7EA2}"/>
              </a:ext>
            </a:extLst>
          </p:cNvPr>
          <p:cNvSpPr>
            <a:spLocks noGrp="1"/>
          </p:cNvSpPr>
          <p:nvPr>
            <p:ph type="body" sz="quarter" idx="20" hasCustomPrompt="1"/>
          </p:nvPr>
        </p:nvSpPr>
        <p:spPr>
          <a:xfrm>
            <a:off x="3473860" y="3231908"/>
            <a:ext cx="1566978" cy="5037205"/>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7" name="Picture Placeholder 5">
            <a:extLst>
              <a:ext uri="{FF2B5EF4-FFF2-40B4-BE49-F238E27FC236}">
                <a16:creationId xmlns:a16="http://schemas.microsoft.com/office/drawing/2014/main" id="{DB3B4FA4-7994-49EF-9C65-D87B1DE65038}"/>
              </a:ext>
            </a:extLst>
          </p:cNvPr>
          <p:cNvSpPr>
            <a:spLocks noGrp="1"/>
          </p:cNvSpPr>
          <p:nvPr>
            <p:ph type="pic" sz="quarter" idx="27"/>
          </p:nvPr>
        </p:nvSpPr>
        <p:spPr>
          <a:xfrm>
            <a:off x="5148921" y="2277696"/>
            <a:ext cx="607660" cy="1017673"/>
          </a:xfrm>
          <a:prstGeom prst="ellipse">
            <a:avLst/>
          </a:prstGeom>
          <a:solidFill>
            <a:schemeClr val="bg1">
              <a:lumMod val="95000"/>
            </a:schemeClr>
          </a:solidFill>
          <a:ln>
            <a:noFill/>
          </a:ln>
        </p:spPr>
        <p:txBody>
          <a:bodyPr/>
          <a:lstStyle>
            <a:lvl1pPr>
              <a:defRPr sz="773" b="0" i="0">
                <a:latin typeface="+mn-lt"/>
              </a:defRPr>
            </a:lvl1pPr>
          </a:lstStyle>
          <a:p>
            <a:r>
              <a:rPr lang="en-US"/>
              <a:t>Click icon to add picture</a:t>
            </a:r>
            <a:endParaRPr lang="en-US" dirty="0"/>
          </a:p>
        </p:txBody>
      </p:sp>
      <p:sp>
        <p:nvSpPr>
          <p:cNvPr id="15" name="Text Placeholder 17">
            <a:extLst>
              <a:ext uri="{FF2B5EF4-FFF2-40B4-BE49-F238E27FC236}">
                <a16:creationId xmlns:a16="http://schemas.microsoft.com/office/drawing/2014/main" id="{3BC8525F-0B0D-49FD-9229-B5D7D2EBE95D}"/>
              </a:ext>
            </a:extLst>
          </p:cNvPr>
          <p:cNvSpPr>
            <a:spLocks noGrp="1"/>
          </p:cNvSpPr>
          <p:nvPr>
            <p:ph type="body" sz="quarter" idx="25" hasCustomPrompt="1"/>
          </p:nvPr>
        </p:nvSpPr>
        <p:spPr>
          <a:xfrm>
            <a:off x="5852132" y="2348849"/>
            <a:ext cx="1566978" cy="403688"/>
          </a:xfrm>
          <a:prstGeom prst="rect">
            <a:avLst/>
          </a:prstGeom>
        </p:spPr>
        <p:txBody>
          <a:bodyPr/>
          <a:lstStyle>
            <a:lvl1pPr marL="0" indent="0">
              <a:buNone/>
              <a:defRPr sz="1236" b="0" i="0">
                <a:solidFill>
                  <a:srgbClr val="7681FC"/>
                </a:solidFill>
                <a:latin typeface="+mn-lt"/>
              </a:defRPr>
            </a:lvl1pPr>
          </a:lstStyle>
          <a:p>
            <a:pPr lvl="0"/>
            <a:r>
              <a:rPr lang="en-US" dirty="0" err="1"/>
              <a:t>Firstname</a:t>
            </a:r>
            <a:r>
              <a:rPr lang="en-US" dirty="0"/>
              <a:t> </a:t>
            </a:r>
            <a:r>
              <a:rPr lang="en-US" dirty="0" err="1"/>
              <a:t>Lastname</a:t>
            </a:r>
            <a:endParaRPr lang="en-US" dirty="0"/>
          </a:p>
        </p:txBody>
      </p:sp>
      <p:sp>
        <p:nvSpPr>
          <p:cNvPr id="16" name="Text Placeholder 17">
            <a:extLst>
              <a:ext uri="{FF2B5EF4-FFF2-40B4-BE49-F238E27FC236}">
                <a16:creationId xmlns:a16="http://schemas.microsoft.com/office/drawing/2014/main" id="{252AFC8D-2FE4-4348-84CA-B918D8C49786}"/>
              </a:ext>
            </a:extLst>
          </p:cNvPr>
          <p:cNvSpPr>
            <a:spLocks noGrp="1"/>
          </p:cNvSpPr>
          <p:nvPr>
            <p:ph type="body" sz="quarter" idx="26" hasCustomPrompt="1"/>
          </p:nvPr>
        </p:nvSpPr>
        <p:spPr>
          <a:xfrm>
            <a:off x="5852132" y="2722173"/>
            <a:ext cx="1566978" cy="407835"/>
          </a:xfrm>
          <a:prstGeom prst="rect">
            <a:avLst/>
          </a:prstGeom>
        </p:spPr>
        <p:txBody>
          <a:bodyPr/>
          <a:lstStyle>
            <a:lvl1pPr marL="0" indent="0">
              <a:buNone/>
              <a:defRPr sz="1236" b="0" i="0">
                <a:solidFill>
                  <a:schemeClr val="tx1"/>
                </a:solidFill>
                <a:latin typeface="+mn-lt"/>
              </a:defRPr>
            </a:lvl1pPr>
          </a:lstStyle>
          <a:p>
            <a:pPr lvl="0"/>
            <a:r>
              <a:rPr lang="en-US" dirty="0"/>
              <a:t>Job Title</a:t>
            </a:r>
          </a:p>
        </p:txBody>
      </p:sp>
      <p:sp>
        <p:nvSpPr>
          <p:cNvPr id="14" name="Text Placeholder 9">
            <a:extLst>
              <a:ext uri="{FF2B5EF4-FFF2-40B4-BE49-F238E27FC236}">
                <a16:creationId xmlns:a16="http://schemas.microsoft.com/office/drawing/2014/main" id="{31773DCF-B3D8-4B3E-BE92-8DBC1E02293E}"/>
              </a:ext>
            </a:extLst>
          </p:cNvPr>
          <p:cNvSpPr>
            <a:spLocks noGrp="1"/>
          </p:cNvSpPr>
          <p:nvPr>
            <p:ph type="body" sz="quarter" idx="24" hasCustomPrompt="1"/>
          </p:nvPr>
        </p:nvSpPr>
        <p:spPr>
          <a:xfrm>
            <a:off x="5852132" y="3231908"/>
            <a:ext cx="1566978" cy="5037205"/>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9"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306147905"/>
      </p:ext>
    </p:extLst>
  </p:cSld>
  <p:clrMapOvr>
    <a:masterClrMapping/>
  </p:clrMapOvr>
  <p:extLst>
    <p:ext uri="{DCECCB84-F9BA-43D5-87BE-67443E8EF086}">
      <p15:sldGuideLst xmlns:p15="http://schemas.microsoft.com/office/powerpoint/2012/main">
        <p15:guide id="3" orient="horz" pos="2017">
          <p15:clr>
            <a:srgbClr val="FBAE40"/>
          </p15:clr>
        </p15:guide>
        <p15:guide id="6" pos="1386">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Team Info x6">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53291" y="548939"/>
            <a:ext cx="7065818" cy="932020"/>
          </a:xfrm>
        </p:spPr>
        <p:txBody>
          <a:bodyPr>
            <a:noAutofit/>
          </a:bodyPr>
          <a:lstStyle>
            <a:lvl1pPr>
              <a:defRPr/>
            </a:lvl1pPr>
          </a:lstStyle>
          <a:p>
            <a:r>
              <a:rPr lang="en-US" dirty="0"/>
              <a:t>Click to Edit Master Title Style</a:t>
            </a:r>
          </a:p>
        </p:txBody>
      </p:sp>
      <p:sp>
        <p:nvSpPr>
          <p:cNvPr id="8" name="Picture Placeholder 5">
            <a:extLst>
              <a:ext uri="{FF2B5EF4-FFF2-40B4-BE49-F238E27FC236}">
                <a16:creationId xmlns:a16="http://schemas.microsoft.com/office/drawing/2014/main" id="{2398D9EA-831F-1645-8FD6-80930C3F5C3C}"/>
              </a:ext>
            </a:extLst>
          </p:cNvPr>
          <p:cNvSpPr>
            <a:spLocks noGrp="1"/>
          </p:cNvSpPr>
          <p:nvPr>
            <p:ph type="pic" sz="quarter" idx="15"/>
          </p:nvPr>
        </p:nvSpPr>
        <p:spPr>
          <a:xfrm>
            <a:off x="367221" y="2280551"/>
            <a:ext cx="607219" cy="1017673"/>
          </a:xfrm>
          <a:prstGeom prst="ellipse">
            <a:avLst/>
          </a:prstGeom>
          <a:solidFill>
            <a:schemeClr val="bg1">
              <a:lumMod val="95000"/>
            </a:schemeClr>
          </a:solidFill>
          <a:ln>
            <a:noFill/>
          </a:ln>
        </p:spPr>
        <p:txBody>
          <a:bodyPr/>
          <a:lstStyle>
            <a:lvl1pPr marL="0" indent="0" algn="ctr">
              <a:buNone/>
              <a:defRPr sz="657" b="0" i="0">
                <a:solidFill>
                  <a:schemeClr val="bg1">
                    <a:lumMod val="95000"/>
                  </a:schemeClr>
                </a:solidFill>
                <a:latin typeface="+mn-lt"/>
                <a:cs typeface="Arial" panose="020B0604020202020204" pitchFamily="34" charset="0"/>
              </a:defRPr>
            </a:lvl1pPr>
          </a:lstStyle>
          <a:p>
            <a:r>
              <a:rPr lang="en-US"/>
              <a:t>Click icon to add picture</a:t>
            </a:r>
            <a:endParaRPr lang="en-US" dirty="0"/>
          </a:p>
        </p:txBody>
      </p:sp>
      <p:sp>
        <p:nvSpPr>
          <p:cNvPr id="6" name="Text Placeholder 17">
            <a:extLst>
              <a:ext uri="{FF2B5EF4-FFF2-40B4-BE49-F238E27FC236}">
                <a16:creationId xmlns:a16="http://schemas.microsoft.com/office/drawing/2014/main" id="{1A11D87E-9102-8041-A545-614E56DC9B8E}"/>
              </a:ext>
            </a:extLst>
          </p:cNvPr>
          <p:cNvSpPr>
            <a:spLocks noGrp="1"/>
          </p:cNvSpPr>
          <p:nvPr>
            <p:ph type="body" sz="quarter" idx="13" hasCustomPrompt="1"/>
          </p:nvPr>
        </p:nvSpPr>
        <p:spPr>
          <a:xfrm>
            <a:off x="1075426" y="2376191"/>
            <a:ext cx="1483822" cy="317173"/>
          </a:xfrm>
          <a:prstGeom prst="rect">
            <a:avLst/>
          </a:prstGeom>
        </p:spPr>
        <p:txBody>
          <a:bodyPr/>
          <a:lstStyle>
            <a:lvl1pPr marL="0" indent="0">
              <a:buNone/>
              <a:defRPr sz="927" b="1" i="0" spc="37" baseline="0">
                <a:solidFill>
                  <a:schemeClr val="tx1"/>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7" name="Text Placeholder 17">
            <a:extLst>
              <a:ext uri="{FF2B5EF4-FFF2-40B4-BE49-F238E27FC236}">
                <a16:creationId xmlns:a16="http://schemas.microsoft.com/office/drawing/2014/main" id="{708AF069-4AAF-8F4F-895F-5193037975AC}"/>
              </a:ext>
            </a:extLst>
          </p:cNvPr>
          <p:cNvSpPr>
            <a:spLocks noGrp="1"/>
          </p:cNvSpPr>
          <p:nvPr>
            <p:ph type="body" sz="quarter" idx="14" hasCustomPrompt="1"/>
          </p:nvPr>
        </p:nvSpPr>
        <p:spPr>
          <a:xfrm>
            <a:off x="1075426" y="2692321"/>
            <a:ext cx="1483822" cy="317173"/>
          </a:xfrm>
          <a:prstGeom prst="rect">
            <a:avLst/>
          </a:prstGeom>
        </p:spPr>
        <p:txBody>
          <a:bodyPr/>
          <a:lstStyle>
            <a:lvl1pPr marL="0" indent="0">
              <a:buNone/>
              <a:defRPr sz="927" b="0" i="0">
                <a:solidFill>
                  <a:schemeClr val="tx1"/>
                </a:solidFill>
                <a:latin typeface="+mn-lt"/>
              </a:defRPr>
            </a:lvl1pPr>
          </a:lstStyle>
          <a:p>
            <a:pPr lvl="0"/>
            <a:r>
              <a:rPr lang="en-US" dirty="0"/>
              <a:t>Job Title</a:t>
            </a:r>
          </a:p>
        </p:txBody>
      </p:sp>
      <p:sp>
        <p:nvSpPr>
          <p:cNvPr id="48" name="Text Placeholder 17">
            <a:extLst>
              <a:ext uri="{FF2B5EF4-FFF2-40B4-BE49-F238E27FC236}">
                <a16:creationId xmlns:a16="http://schemas.microsoft.com/office/drawing/2014/main" id="{B884D121-85EE-F749-8D5B-A87A96563731}"/>
              </a:ext>
            </a:extLst>
          </p:cNvPr>
          <p:cNvSpPr>
            <a:spLocks noGrp="1"/>
          </p:cNvSpPr>
          <p:nvPr>
            <p:ph type="body" sz="quarter" idx="49" hasCustomPrompt="1"/>
          </p:nvPr>
        </p:nvSpPr>
        <p:spPr>
          <a:xfrm>
            <a:off x="1079192" y="3088915"/>
            <a:ext cx="1483822" cy="721283"/>
          </a:xfrm>
          <a:prstGeom prst="rect">
            <a:avLst/>
          </a:prstGeom>
        </p:spPr>
        <p:txBody>
          <a:bodyPr anchor="t"/>
          <a:lstStyle>
            <a:lvl1pPr marL="0" indent="0">
              <a:lnSpc>
                <a:spcPts val="1005"/>
              </a:lnSpc>
              <a:spcBef>
                <a:spcPts val="0"/>
              </a:spcBef>
              <a:buNone/>
              <a:defRPr sz="773" b="0" i="0">
                <a:solidFill>
                  <a:schemeClr val="tx1"/>
                </a:solidFill>
                <a:latin typeface="+mn-lt"/>
                <a:cs typeface="Arial" panose="020B0604020202020204" pitchFamily="34" charset="0"/>
              </a:defRPr>
            </a:lvl1pPr>
          </a:lstStyle>
          <a:p>
            <a:pPr lvl="0"/>
            <a:r>
              <a:rPr lang="en-US" dirty="0"/>
              <a:t>(888) 123–4567</a:t>
            </a:r>
          </a:p>
          <a:p>
            <a:pPr lvl="0"/>
            <a:r>
              <a:rPr lang="en-US" dirty="0" err="1"/>
              <a:t>name@gs.com</a:t>
            </a:r>
            <a:endParaRPr lang="en-US" dirty="0"/>
          </a:p>
        </p:txBody>
      </p:sp>
      <p:sp>
        <p:nvSpPr>
          <p:cNvPr id="74" name="Picture Placeholder 5">
            <a:extLst>
              <a:ext uri="{FF2B5EF4-FFF2-40B4-BE49-F238E27FC236}">
                <a16:creationId xmlns:a16="http://schemas.microsoft.com/office/drawing/2014/main" id="{0E3BCFEA-B0BE-8141-8FCA-25C4534CC7E3}"/>
              </a:ext>
            </a:extLst>
          </p:cNvPr>
          <p:cNvSpPr>
            <a:spLocks noGrp="1"/>
          </p:cNvSpPr>
          <p:nvPr>
            <p:ph type="pic" sz="quarter" idx="84"/>
          </p:nvPr>
        </p:nvSpPr>
        <p:spPr>
          <a:xfrm>
            <a:off x="367221" y="4498945"/>
            <a:ext cx="607219" cy="1017673"/>
          </a:xfrm>
          <a:prstGeom prst="ellipse">
            <a:avLst/>
          </a:prstGeom>
          <a:solidFill>
            <a:schemeClr val="bg1">
              <a:lumMod val="95000"/>
            </a:schemeClr>
          </a:solidFill>
          <a:ln>
            <a:noFill/>
          </a:ln>
        </p:spPr>
        <p:txBody>
          <a:bodyPr/>
          <a:lstStyle>
            <a:lvl1pPr marL="0" indent="0" algn="ctr">
              <a:buNone/>
              <a:defRPr sz="657" b="0" i="0">
                <a:solidFill>
                  <a:schemeClr val="bg1">
                    <a:lumMod val="95000"/>
                  </a:schemeClr>
                </a:solidFill>
                <a:latin typeface="+mn-lt"/>
                <a:cs typeface="Arial" panose="020B0604020202020204" pitchFamily="34" charset="0"/>
              </a:defRPr>
            </a:lvl1pPr>
          </a:lstStyle>
          <a:p>
            <a:r>
              <a:rPr lang="en-US"/>
              <a:t>Click icon to add picture</a:t>
            </a:r>
            <a:endParaRPr lang="en-US" dirty="0"/>
          </a:p>
        </p:txBody>
      </p:sp>
      <p:sp>
        <p:nvSpPr>
          <p:cNvPr id="72" name="Text Placeholder 17">
            <a:extLst>
              <a:ext uri="{FF2B5EF4-FFF2-40B4-BE49-F238E27FC236}">
                <a16:creationId xmlns:a16="http://schemas.microsoft.com/office/drawing/2014/main" id="{71B7768B-833A-A94C-B05A-3126E66608D2}"/>
              </a:ext>
            </a:extLst>
          </p:cNvPr>
          <p:cNvSpPr>
            <a:spLocks noGrp="1"/>
          </p:cNvSpPr>
          <p:nvPr>
            <p:ph type="body" sz="quarter" idx="82" hasCustomPrompt="1"/>
          </p:nvPr>
        </p:nvSpPr>
        <p:spPr>
          <a:xfrm>
            <a:off x="1075426" y="4594583"/>
            <a:ext cx="1483822" cy="317173"/>
          </a:xfrm>
          <a:prstGeom prst="rect">
            <a:avLst/>
          </a:prstGeom>
        </p:spPr>
        <p:txBody>
          <a:bodyPr/>
          <a:lstStyle>
            <a:lvl1pPr marL="0" indent="0">
              <a:buNone/>
              <a:defRPr sz="927" b="1" i="0" spc="37" baseline="0">
                <a:solidFill>
                  <a:schemeClr val="tx1"/>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73" name="Text Placeholder 17">
            <a:extLst>
              <a:ext uri="{FF2B5EF4-FFF2-40B4-BE49-F238E27FC236}">
                <a16:creationId xmlns:a16="http://schemas.microsoft.com/office/drawing/2014/main" id="{183997D2-5C79-1D4A-AAE5-51D8B9B8FE72}"/>
              </a:ext>
            </a:extLst>
          </p:cNvPr>
          <p:cNvSpPr>
            <a:spLocks noGrp="1"/>
          </p:cNvSpPr>
          <p:nvPr>
            <p:ph type="body" sz="quarter" idx="83" hasCustomPrompt="1"/>
          </p:nvPr>
        </p:nvSpPr>
        <p:spPr>
          <a:xfrm>
            <a:off x="1075426" y="4910716"/>
            <a:ext cx="1483822" cy="317173"/>
          </a:xfrm>
          <a:prstGeom prst="rect">
            <a:avLst/>
          </a:prstGeom>
        </p:spPr>
        <p:txBody>
          <a:bodyPr/>
          <a:lstStyle>
            <a:lvl1pPr marL="0" indent="0">
              <a:buNone/>
              <a:defRPr sz="927" b="0" i="0">
                <a:solidFill>
                  <a:schemeClr val="tx1"/>
                </a:solidFill>
                <a:latin typeface="+mn-lt"/>
              </a:defRPr>
            </a:lvl1pPr>
          </a:lstStyle>
          <a:p>
            <a:pPr lvl="0"/>
            <a:r>
              <a:rPr lang="en-US" dirty="0"/>
              <a:t>Job Title</a:t>
            </a:r>
          </a:p>
        </p:txBody>
      </p:sp>
      <p:sp>
        <p:nvSpPr>
          <p:cNvPr id="75" name="Text Placeholder 17">
            <a:extLst>
              <a:ext uri="{FF2B5EF4-FFF2-40B4-BE49-F238E27FC236}">
                <a16:creationId xmlns:a16="http://schemas.microsoft.com/office/drawing/2014/main" id="{4490CC13-6E18-5A40-98A9-EF6E9AB847E7}"/>
              </a:ext>
            </a:extLst>
          </p:cNvPr>
          <p:cNvSpPr>
            <a:spLocks noGrp="1"/>
          </p:cNvSpPr>
          <p:nvPr>
            <p:ph type="body" sz="quarter" idx="85" hasCustomPrompt="1"/>
          </p:nvPr>
        </p:nvSpPr>
        <p:spPr>
          <a:xfrm>
            <a:off x="1079192" y="5307309"/>
            <a:ext cx="1483822" cy="721283"/>
          </a:xfrm>
          <a:prstGeom prst="rect">
            <a:avLst/>
          </a:prstGeom>
        </p:spPr>
        <p:txBody>
          <a:bodyPr anchor="t"/>
          <a:lstStyle>
            <a:lvl1pPr marL="0" indent="0">
              <a:lnSpc>
                <a:spcPts val="1005"/>
              </a:lnSpc>
              <a:spcBef>
                <a:spcPts val="0"/>
              </a:spcBef>
              <a:buNone/>
              <a:defRPr sz="773" b="0" i="0">
                <a:solidFill>
                  <a:schemeClr val="tx1"/>
                </a:solidFill>
                <a:latin typeface="+mn-lt"/>
                <a:cs typeface="Arial" panose="020B0604020202020204" pitchFamily="34" charset="0"/>
              </a:defRPr>
            </a:lvl1pPr>
          </a:lstStyle>
          <a:p>
            <a:pPr lvl="0"/>
            <a:r>
              <a:rPr lang="en-US" dirty="0"/>
              <a:t>(888) 123–4567</a:t>
            </a:r>
          </a:p>
          <a:p>
            <a:pPr lvl="0"/>
            <a:r>
              <a:rPr lang="en-US" dirty="0" err="1"/>
              <a:t>name@gs.com</a:t>
            </a:r>
            <a:endParaRPr lang="en-US" dirty="0"/>
          </a:p>
        </p:txBody>
      </p:sp>
      <p:sp>
        <p:nvSpPr>
          <p:cNvPr id="114" name="Picture Placeholder 5">
            <a:extLst>
              <a:ext uri="{FF2B5EF4-FFF2-40B4-BE49-F238E27FC236}">
                <a16:creationId xmlns:a16="http://schemas.microsoft.com/office/drawing/2014/main" id="{CD7F7CFB-EE6F-1243-83E8-6A781210E7B0}"/>
              </a:ext>
            </a:extLst>
          </p:cNvPr>
          <p:cNvSpPr>
            <a:spLocks noGrp="1"/>
          </p:cNvSpPr>
          <p:nvPr>
            <p:ph type="pic" sz="quarter" idx="96"/>
          </p:nvPr>
        </p:nvSpPr>
        <p:spPr>
          <a:xfrm>
            <a:off x="367221" y="6683726"/>
            <a:ext cx="607219" cy="1017673"/>
          </a:xfrm>
          <a:prstGeom prst="ellipse">
            <a:avLst/>
          </a:prstGeom>
          <a:solidFill>
            <a:schemeClr val="bg1">
              <a:lumMod val="95000"/>
            </a:schemeClr>
          </a:solidFill>
          <a:ln>
            <a:noFill/>
          </a:ln>
        </p:spPr>
        <p:txBody>
          <a:bodyPr/>
          <a:lstStyle>
            <a:lvl1pPr marL="0" indent="0" algn="ctr">
              <a:buNone/>
              <a:defRPr sz="657" b="0" i="0">
                <a:solidFill>
                  <a:schemeClr val="bg1">
                    <a:lumMod val="95000"/>
                  </a:schemeClr>
                </a:solidFill>
                <a:latin typeface="+mn-lt"/>
                <a:cs typeface="Arial" panose="020B0604020202020204" pitchFamily="34" charset="0"/>
              </a:defRPr>
            </a:lvl1pPr>
          </a:lstStyle>
          <a:p>
            <a:r>
              <a:rPr lang="en-US"/>
              <a:t>Click icon to add picture</a:t>
            </a:r>
            <a:endParaRPr lang="en-US" dirty="0"/>
          </a:p>
        </p:txBody>
      </p:sp>
      <p:sp>
        <p:nvSpPr>
          <p:cNvPr id="112" name="Text Placeholder 17">
            <a:extLst>
              <a:ext uri="{FF2B5EF4-FFF2-40B4-BE49-F238E27FC236}">
                <a16:creationId xmlns:a16="http://schemas.microsoft.com/office/drawing/2014/main" id="{CE506D79-0E45-8746-A092-5F2D85579EFD}"/>
              </a:ext>
            </a:extLst>
          </p:cNvPr>
          <p:cNvSpPr>
            <a:spLocks noGrp="1"/>
          </p:cNvSpPr>
          <p:nvPr>
            <p:ph type="body" sz="quarter" idx="94" hasCustomPrompt="1"/>
          </p:nvPr>
        </p:nvSpPr>
        <p:spPr>
          <a:xfrm>
            <a:off x="1075426" y="6779367"/>
            <a:ext cx="1483822" cy="317173"/>
          </a:xfrm>
          <a:prstGeom prst="rect">
            <a:avLst/>
          </a:prstGeom>
        </p:spPr>
        <p:txBody>
          <a:bodyPr/>
          <a:lstStyle>
            <a:lvl1pPr marL="0" indent="0">
              <a:buNone/>
              <a:defRPr sz="927" b="1" i="0" spc="37" baseline="0">
                <a:solidFill>
                  <a:schemeClr val="tx1"/>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113" name="Text Placeholder 17">
            <a:extLst>
              <a:ext uri="{FF2B5EF4-FFF2-40B4-BE49-F238E27FC236}">
                <a16:creationId xmlns:a16="http://schemas.microsoft.com/office/drawing/2014/main" id="{8EFBF95F-B693-464C-88B3-CEF008BD074C}"/>
              </a:ext>
            </a:extLst>
          </p:cNvPr>
          <p:cNvSpPr>
            <a:spLocks noGrp="1"/>
          </p:cNvSpPr>
          <p:nvPr>
            <p:ph type="body" sz="quarter" idx="95" hasCustomPrompt="1"/>
          </p:nvPr>
        </p:nvSpPr>
        <p:spPr>
          <a:xfrm>
            <a:off x="1075426" y="7095497"/>
            <a:ext cx="1483822" cy="317173"/>
          </a:xfrm>
          <a:prstGeom prst="rect">
            <a:avLst/>
          </a:prstGeom>
        </p:spPr>
        <p:txBody>
          <a:bodyPr/>
          <a:lstStyle>
            <a:lvl1pPr marL="0" indent="0">
              <a:buNone/>
              <a:defRPr sz="927" b="0" i="0">
                <a:solidFill>
                  <a:schemeClr val="tx1"/>
                </a:solidFill>
                <a:latin typeface="+mn-lt"/>
              </a:defRPr>
            </a:lvl1pPr>
          </a:lstStyle>
          <a:p>
            <a:pPr lvl="0"/>
            <a:r>
              <a:rPr lang="en-US" dirty="0"/>
              <a:t>Job Title</a:t>
            </a:r>
          </a:p>
        </p:txBody>
      </p:sp>
      <p:sp>
        <p:nvSpPr>
          <p:cNvPr id="115" name="Text Placeholder 17">
            <a:extLst>
              <a:ext uri="{FF2B5EF4-FFF2-40B4-BE49-F238E27FC236}">
                <a16:creationId xmlns:a16="http://schemas.microsoft.com/office/drawing/2014/main" id="{B24322DA-13F7-D940-A2CD-8E5322ECE3B6}"/>
              </a:ext>
            </a:extLst>
          </p:cNvPr>
          <p:cNvSpPr>
            <a:spLocks noGrp="1"/>
          </p:cNvSpPr>
          <p:nvPr>
            <p:ph type="body" sz="quarter" idx="97" hasCustomPrompt="1"/>
          </p:nvPr>
        </p:nvSpPr>
        <p:spPr>
          <a:xfrm>
            <a:off x="1079192" y="7492090"/>
            <a:ext cx="1483822" cy="721283"/>
          </a:xfrm>
          <a:prstGeom prst="rect">
            <a:avLst/>
          </a:prstGeom>
        </p:spPr>
        <p:txBody>
          <a:bodyPr anchor="t"/>
          <a:lstStyle>
            <a:lvl1pPr marL="0" indent="0">
              <a:lnSpc>
                <a:spcPts val="1005"/>
              </a:lnSpc>
              <a:spcBef>
                <a:spcPts val="0"/>
              </a:spcBef>
              <a:buNone/>
              <a:defRPr sz="773" b="0" i="0">
                <a:solidFill>
                  <a:schemeClr val="tx1"/>
                </a:solidFill>
                <a:latin typeface="+mn-lt"/>
                <a:cs typeface="Arial" panose="020B0604020202020204" pitchFamily="34" charset="0"/>
              </a:defRPr>
            </a:lvl1pPr>
          </a:lstStyle>
          <a:p>
            <a:pPr lvl="0"/>
            <a:r>
              <a:rPr lang="en-US" dirty="0"/>
              <a:t>(888) 123–4567</a:t>
            </a:r>
          </a:p>
          <a:p>
            <a:pPr lvl="0"/>
            <a:r>
              <a:rPr lang="en-US" dirty="0" err="1"/>
              <a:t>name@gs.com</a:t>
            </a:r>
            <a:endParaRPr lang="en-US" dirty="0"/>
          </a:p>
        </p:txBody>
      </p:sp>
      <p:sp>
        <p:nvSpPr>
          <p:cNvPr id="84" name="Picture Placeholder 5">
            <a:extLst>
              <a:ext uri="{FF2B5EF4-FFF2-40B4-BE49-F238E27FC236}">
                <a16:creationId xmlns:a16="http://schemas.microsoft.com/office/drawing/2014/main" id="{7BB40C8F-E9CF-3445-A5E4-4882FDCA7B55}"/>
              </a:ext>
            </a:extLst>
          </p:cNvPr>
          <p:cNvSpPr>
            <a:spLocks noGrp="1"/>
          </p:cNvSpPr>
          <p:nvPr>
            <p:ph type="pic" sz="quarter" idx="60"/>
          </p:nvPr>
        </p:nvSpPr>
        <p:spPr>
          <a:xfrm>
            <a:off x="2763765" y="2280551"/>
            <a:ext cx="607219" cy="1017673"/>
          </a:xfrm>
          <a:prstGeom prst="ellipse">
            <a:avLst/>
          </a:prstGeom>
          <a:solidFill>
            <a:schemeClr val="bg1">
              <a:lumMod val="95000"/>
            </a:schemeClr>
          </a:solidFill>
          <a:ln>
            <a:noFill/>
          </a:ln>
        </p:spPr>
        <p:txBody>
          <a:bodyPr/>
          <a:lstStyle>
            <a:lvl1pPr marL="0" indent="0" algn="ctr">
              <a:buNone/>
              <a:defRPr sz="657" b="0" i="0">
                <a:solidFill>
                  <a:schemeClr val="bg1">
                    <a:lumMod val="95000"/>
                  </a:schemeClr>
                </a:solidFill>
                <a:latin typeface="+mn-lt"/>
                <a:cs typeface="Arial" panose="020B0604020202020204" pitchFamily="34" charset="0"/>
              </a:defRPr>
            </a:lvl1pPr>
          </a:lstStyle>
          <a:p>
            <a:r>
              <a:rPr lang="en-US"/>
              <a:t>Click icon to add picture</a:t>
            </a:r>
            <a:endParaRPr lang="en-US" dirty="0"/>
          </a:p>
        </p:txBody>
      </p:sp>
      <p:sp>
        <p:nvSpPr>
          <p:cNvPr id="82" name="Text Placeholder 17">
            <a:extLst>
              <a:ext uri="{FF2B5EF4-FFF2-40B4-BE49-F238E27FC236}">
                <a16:creationId xmlns:a16="http://schemas.microsoft.com/office/drawing/2014/main" id="{F258A286-0285-2446-A5E2-62AADD265143}"/>
              </a:ext>
            </a:extLst>
          </p:cNvPr>
          <p:cNvSpPr>
            <a:spLocks noGrp="1"/>
          </p:cNvSpPr>
          <p:nvPr>
            <p:ph type="body" sz="quarter" idx="58" hasCustomPrompt="1"/>
          </p:nvPr>
        </p:nvSpPr>
        <p:spPr>
          <a:xfrm>
            <a:off x="3471971" y="2376191"/>
            <a:ext cx="1483822" cy="317173"/>
          </a:xfrm>
          <a:prstGeom prst="rect">
            <a:avLst/>
          </a:prstGeom>
        </p:spPr>
        <p:txBody>
          <a:bodyPr/>
          <a:lstStyle>
            <a:lvl1pPr marL="0" indent="0">
              <a:buNone/>
              <a:defRPr sz="927" b="1" i="0" spc="37" baseline="0">
                <a:solidFill>
                  <a:schemeClr val="tx1"/>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83" name="Text Placeholder 17">
            <a:extLst>
              <a:ext uri="{FF2B5EF4-FFF2-40B4-BE49-F238E27FC236}">
                <a16:creationId xmlns:a16="http://schemas.microsoft.com/office/drawing/2014/main" id="{79863B9A-3E47-C74F-971E-887289AF0E3E}"/>
              </a:ext>
            </a:extLst>
          </p:cNvPr>
          <p:cNvSpPr>
            <a:spLocks noGrp="1"/>
          </p:cNvSpPr>
          <p:nvPr>
            <p:ph type="body" sz="quarter" idx="59" hasCustomPrompt="1"/>
          </p:nvPr>
        </p:nvSpPr>
        <p:spPr>
          <a:xfrm>
            <a:off x="3471971" y="2692321"/>
            <a:ext cx="1483822" cy="317173"/>
          </a:xfrm>
          <a:prstGeom prst="rect">
            <a:avLst/>
          </a:prstGeom>
        </p:spPr>
        <p:txBody>
          <a:bodyPr/>
          <a:lstStyle>
            <a:lvl1pPr marL="0" indent="0">
              <a:buNone/>
              <a:defRPr sz="927" b="0" i="0">
                <a:solidFill>
                  <a:schemeClr val="tx1"/>
                </a:solidFill>
                <a:latin typeface="+mn-lt"/>
              </a:defRPr>
            </a:lvl1pPr>
          </a:lstStyle>
          <a:p>
            <a:pPr lvl="0"/>
            <a:r>
              <a:rPr lang="en-US" dirty="0"/>
              <a:t>Job Title</a:t>
            </a:r>
          </a:p>
        </p:txBody>
      </p:sp>
      <p:sp>
        <p:nvSpPr>
          <p:cNvPr id="85" name="Text Placeholder 17">
            <a:extLst>
              <a:ext uri="{FF2B5EF4-FFF2-40B4-BE49-F238E27FC236}">
                <a16:creationId xmlns:a16="http://schemas.microsoft.com/office/drawing/2014/main" id="{73A3EEB5-64CB-DE4A-BC4A-03470206011B}"/>
              </a:ext>
            </a:extLst>
          </p:cNvPr>
          <p:cNvSpPr>
            <a:spLocks noGrp="1"/>
          </p:cNvSpPr>
          <p:nvPr>
            <p:ph type="body" sz="quarter" idx="61" hasCustomPrompt="1"/>
          </p:nvPr>
        </p:nvSpPr>
        <p:spPr>
          <a:xfrm>
            <a:off x="3475736" y="3088732"/>
            <a:ext cx="1483822" cy="721283"/>
          </a:xfrm>
          <a:prstGeom prst="rect">
            <a:avLst/>
          </a:prstGeom>
        </p:spPr>
        <p:txBody>
          <a:bodyPr anchor="t"/>
          <a:lstStyle>
            <a:lvl1pPr marL="0" indent="0">
              <a:lnSpc>
                <a:spcPts val="1005"/>
              </a:lnSpc>
              <a:spcBef>
                <a:spcPts val="0"/>
              </a:spcBef>
              <a:buNone/>
              <a:defRPr sz="773" b="0" i="0">
                <a:solidFill>
                  <a:schemeClr val="tx1"/>
                </a:solidFill>
                <a:latin typeface="+mn-lt"/>
                <a:cs typeface="Arial" panose="020B0604020202020204" pitchFamily="34" charset="0"/>
              </a:defRPr>
            </a:lvl1pPr>
          </a:lstStyle>
          <a:p>
            <a:pPr lvl="0"/>
            <a:r>
              <a:rPr lang="en-US" dirty="0"/>
              <a:t>(888) 123–4567</a:t>
            </a:r>
          </a:p>
          <a:p>
            <a:pPr lvl="0"/>
            <a:r>
              <a:rPr lang="en-US" dirty="0" err="1"/>
              <a:t>name@gs.com</a:t>
            </a:r>
            <a:endParaRPr lang="en-US" dirty="0"/>
          </a:p>
        </p:txBody>
      </p:sp>
      <p:sp>
        <p:nvSpPr>
          <p:cNvPr id="94" name="Picture Placeholder 5">
            <a:extLst>
              <a:ext uri="{FF2B5EF4-FFF2-40B4-BE49-F238E27FC236}">
                <a16:creationId xmlns:a16="http://schemas.microsoft.com/office/drawing/2014/main" id="{64E73F09-9168-FE44-9270-870FF6C0F304}"/>
              </a:ext>
            </a:extLst>
          </p:cNvPr>
          <p:cNvSpPr>
            <a:spLocks noGrp="1"/>
          </p:cNvSpPr>
          <p:nvPr>
            <p:ph type="pic" sz="quarter" idx="88"/>
          </p:nvPr>
        </p:nvSpPr>
        <p:spPr>
          <a:xfrm>
            <a:off x="2763765" y="4498945"/>
            <a:ext cx="607219" cy="1017673"/>
          </a:xfrm>
          <a:prstGeom prst="ellipse">
            <a:avLst/>
          </a:prstGeom>
          <a:solidFill>
            <a:schemeClr val="bg1">
              <a:lumMod val="95000"/>
            </a:schemeClr>
          </a:solidFill>
          <a:ln>
            <a:noFill/>
          </a:ln>
        </p:spPr>
        <p:txBody>
          <a:bodyPr/>
          <a:lstStyle>
            <a:lvl1pPr marL="0" indent="0" algn="ctr">
              <a:buNone/>
              <a:defRPr sz="657" b="0" i="0">
                <a:solidFill>
                  <a:schemeClr val="bg1">
                    <a:lumMod val="95000"/>
                  </a:schemeClr>
                </a:solidFill>
                <a:latin typeface="+mn-lt"/>
                <a:cs typeface="Arial" panose="020B0604020202020204" pitchFamily="34" charset="0"/>
              </a:defRPr>
            </a:lvl1pPr>
          </a:lstStyle>
          <a:p>
            <a:r>
              <a:rPr lang="en-US"/>
              <a:t>Click icon to add picture</a:t>
            </a:r>
            <a:endParaRPr lang="en-US" dirty="0"/>
          </a:p>
        </p:txBody>
      </p:sp>
      <p:sp>
        <p:nvSpPr>
          <p:cNvPr id="80" name="Text Placeholder 17">
            <a:extLst>
              <a:ext uri="{FF2B5EF4-FFF2-40B4-BE49-F238E27FC236}">
                <a16:creationId xmlns:a16="http://schemas.microsoft.com/office/drawing/2014/main" id="{DA89615A-F6B0-5443-870B-3A8B1863B7D7}"/>
              </a:ext>
            </a:extLst>
          </p:cNvPr>
          <p:cNvSpPr>
            <a:spLocks noGrp="1"/>
          </p:cNvSpPr>
          <p:nvPr>
            <p:ph type="body" sz="quarter" idx="86" hasCustomPrompt="1"/>
          </p:nvPr>
        </p:nvSpPr>
        <p:spPr>
          <a:xfrm>
            <a:off x="3471971" y="4594583"/>
            <a:ext cx="1483822" cy="317173"/>
          </a:xfrm>
          <a:prstGeom prst="rect">
            <a:avLst/>
          </a:prstGeom>
        </p:spPr>
        <p:txBody>
          <a:bodyPr/>
          <a:lstStyle>
            <a:lvl1pPr marL="0" indent="0">
              <a:buNone/>
              <a:defRPr sz="927" b="1" i="0" spc="37" baseline="0">
                <a:solidFill>
                  <a:schemeClr val="tx1"/>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81" name="Text Placeholder 17">
            <a:extLst>
              <a:ext uri="{FF2B5EF4-FFF2-40B4-BE49-F238E27FC236}">
                <a16:creationId xmlns:a16="http://schemas.microsoft.com/office/drawing/2014/main" id="{2B82D6AE-CE9E-2E45-A4A4-A92B7861A528}"/>
              </a:ext>
            </a:extLst>
          </p:cNvPr>
          <p:cNvSpPr>
            <a:spLocks noGrp="1"/>
          </p:cNvSpPr>
          <p:nvPr>
            <p:ph type="body" sz="quarter" idx="87" hasCustomPrompt="1"/>
          </p:nvPr>
        </p:nvSpPr>
        <p:spPr>
          <a:xfrm>
            <a:off x="3471971" y="4910716"/>
            <a:ext cx="1483822" cy="317173"/>
          </a:xfrm>
          <a:prstGeom prst="rect">
            <a:avLst/>
          </a:prstGeom>
        </p:spPr>
        <p:txBody>
          <a:bodyPr/>
          <a:lstStyle>
            <a:lvl1pPr marL="0" indent="0">
              <a:buNone/>
              <a:defRPr sz="927" b="0" i="0">
                <a:solidFill>
                  <a:schemeClr val="tx1"/>
                </a:solidFill>
                <a:latin typeface="+mn-lt"/>
              </a:defRPr>
            </a:lvl1pPr>
          </a:lstStyle>
          <a:p>
            <a:pPr lvl="0"/>
            <a:r>
              <a:rPr lang="en-US" dirty="0"/>
              <a:t>Job Title</a:t>
            </a:r>
          </a:p>
        </p:txBody>
      </p:sp>
      <p:sp>
        <p:nvSpPr>
          <p:cNvPr id="95" name="Text Placeholder 17">
            <a:extLst>
              <a:ext uri="{FF2B5EF4-FFF2-40B4-BE49-F238E27FC236}">
                <a16:creationId xmlns:a16="http://schemas.microsoft.com/office/drawing/2014/main" id="{F8ED6090-491F-8548-BE5A-3FC6A6CC2E78}"/>
              </a:ext>
            </a:extLst>
          </p:cNvPr>
          <p:cNvSpPr>
            <a:spLocks noGrp="1"/>
          </p:cNvSpPr>
          <p:nvPr>
            <p:ph type="body" sz="quarter" idx="89" hasCustomPrompt="1"/>
          </p:nvPr>
        </p:nvSpPr>
        <p:spPr>
          <a:xfrm>
            <a:off x="3475736" y="5307125"/>
            <a:ext cx="1483822" cy="721283"/>
          </a:xfrm>
          <a:prstGeom prst="rect">
            <a:avLst/>
          </a:prstGeom>
        </p:spPr>
        <p:txBody>
          <a:bodyPr anchor="t"/>
          <a:lstStyle>
            <a:lvl1pPr marL="0" indent="0">
              <a:lnSpc>
                <a:spcPts val="1005"/>
              </a:lnSpc>
              <a:spcBef>
                <a:spcPts val="0"/>
              </a:spcBef>
              <a:buNone/>
              <a:defRPr sz="773" b="0" i="0">
                <a:solidFill>
                  <a:schemeClr val="tx1"/>
                </a:solidFill>
                <a:latin typeface="+mn-lt"/>
                <a:cs typeface="Arial" panose="020B0604020202020204" pitchFamily="34" charset="0"/>
              </a:defRPr>
            </a:lvl1pPr>
          </a:lstStyle>
          <a:p>
            <a:pPr lvl="0"/>
            <a:r>
              <a:rPr lang="en-US" dirty="0"/>
              <a:t>(888) 123–4567</a:t>
            </a:r>
          </a:p>
          <a:p>
            <a:pPr lvl="0"/>
            <a:r>
              <a:rPr lang="en-US" dirty="0" err="1"/>
              <a:t>name@gs.com</a:t>
            </a:r>
            <a:endParaRPr lang="en-US" dirty="0"/>
          </a:p>
        </p:txBody>
      </p:sp>
      <p:sp>
        <p:nvSpPr>
          <p:cNvPr id="118" name="Picture Placeholder 5">
            <a:extLst>
              <a:ext uri="{FF2B5EF4-FFF2-40B4-BE49-F238E27FC236}">
                <a16:creationId xmlns:a16="http://schemas.microsoft.com/office/drawing/2014/main" id="{441357CC-87B8-1148-8867-8CD67EEB5C24}"/>
              </a:ext>
            </a:extLst>
          </p:cNvPr>
          <p:cNvSpPr>
            <a:spLocks noGrp="1"/>
          </p:cNvSpPr>
          <p:nvPr>
            <p:ph type="pic" sz="quarter" idx="100"/>
          </p:nvPr>
        </p:nvSpPr>
        <p:spPr>
          <a:xfrm>
            <a:off x="2763765" y="6683726"/>
            <a:ext cx="607219" cy="1017673"/>
          </a:xfrm>
          <a:prstGeom prst="ellipse">
            <a:avLst/>
          </a:prstGeom>
          <a:solidFill>
            <a:schemeClr val="bg1">
              <a:lumMod val="95000"/>
            </a:schemeClr>
          </a:solidFill>
          <a:ln>
            <a:noFill/>
          </a:ln>
        </p:spPr>
        <p:txBody>
          <a:bodyPr/>
          <a:lstStyle>
            <a:lvl1pPr marL="0" indent="0" algn="ctr">
              <a:buNone/>
              <a:defRPr sz="657" b="0" i="0">
                <a:solidFill>
                  <a:schemeClr val="bg1">
                    <a:lumMod val="95000"/>
                  </a:schemeClr>
                </a:solidFill>
                <a:latin typeface="+mn-lt"/>
                <a:cs typeface="Arial" panose="020B0604020202020204" pitchFamily="34" charset="0"/>
              </a:defRPr>
            </a:lvl1pPr>
          </a:lstStyle>
          <a:p>
            <a:r>
              <a:rPr lang="en-US"/>
              <a:t>Click icon to add picture</a:t>
            </a:r>
            <a:endParaRPr lang="en-US" dirty="0"/>
          </a:p>
        </p:txBody>
      </p:sp>
      <p:sp>
        <p:nvSpPr>
          <p:cNvPr id="116" name="Text Placeholder 17">
            <a:extLst>
              <a:ext uri="{FF2B5EF4-FFF2-40B4-BE49-F238E27FC236}">
                <a16:creationId xmlns:a16="http://schemas.microsoft.com/office/drawing/2014/main" id="{C4B65721-8D39-344C-9501-A958A8B17AA3}"/>
              </a:ext>
            </a:extLst>
          </p:cNvPr>
          <p:cNvSpPr>
            <a:spLocks noGrp="1"/>
          </p:cNvSpPr>
          <p:nvPr>
            <p:ph type="body" sz="quarter" idx="98" hasCustomPrompt="1"/>
          </p:nvPr>
        </p:nvSpPr>
        <p:spPr>
          <a:xfrm>
            <a:off x="3471971" y="6779367"/>
            <a:ext cx="1483822" cy="317173"/>
          </a:xfrm>
          <a:prstGeom prst="rect">
            <a:avLst/>
          </a:prstGeom>
        </p:spPr>
        <p:txBody>
          <a:bodyPr/>
          <a:lstStyle>
            <a:lvl1pPr marL="0" indent="0">
              <a:buNone/>
              <a:defRPr sz="927" b="1" i="0" spc="37" baseline="0">
                <a:solidFill>
                  <a:schemeClr val="tx1"/>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117" name="Text Placeholder 17">
            <a:extLst>
              <a:ext uri="{FF2B5EF4-FFF2-40B4-BE49-F238E27FC236}">
                <a16:creationId xmlns:a16="http://schemas.microsoft.com/office/drawing/2014/main" id="{B0D115F9-DFCC-7C4F-BE2E-376249B73A31}"/>
              </a:ext>
            </a:extLst>
          </p:cNvPr>
          <p:cNvSpPr>
            <a:spLocks noGrp="1"/>
          </p:cNvSpPr>
          <p:nvPr>
            <p:ph type="body" sz="quarter" idx="99" hasCustomPrompt="1"/>
          </p:nvPr>
        </p:nvSpPr>
        <p:spPr>
          <a:xfrm>
            <a:off x="3471971" y="7095497"/>
            <a:ext cx="1483822" cy="317173"/>
          </a:xfrm>
          <a:prstGeom prst="rect">
            <a:avLst/>
          </a:prstGeom>
        </p:spPr>
        <p:txBody>
          <a:bodyPr/>
          <a:lstStyle>
            <a:lvl1pPr marL="0" indent="0">
              <a:buNone/>
              <a:defRPr sz="927" b="0" i="0">
                <a:solidFill>
                  <a:schemeClr val="tx1"/>
                </a:solidFill>
                <a:latin typeface="+mn-lt"/>
              </a:defRPr>
            </a:lvl1pPr>
          </a:lstStyle>
          <a:p>
            <a:pPr lvl="0"/>
            <a:r>
              <a:rPr lang="en-US" dirty="0"/>
              <a:t>Job Title</a:t>
            </a:r>
          </a:p>
        </p:txBody>
      </p:sp>
      <p:sp>
        <p:nvSpPr>
          <p:cNvPr id="119" name="Text Placeholder 17">
            <a:extLst>
              <a:ext uri="{FF2B5EF4-FFF2-40B4-BE49-F238E27FC236}">
                <a16:creationId xmlns:a16="http://schemas.microsoft.com/office/drawing/2014/main" id="{387F1AC6-EE98-C741-AE68-F6FF5CFD51EF}"/>
              </a:ext>
            </a:extLst>
          </p:cNvPr>
          <p:cNvSpPr>
            <a:spLocks noGrp="1"/>
          </p:cNvSpPr>
          <p:nvPr>
            <p:ph type="body" sz="quarter" idx="101" hasCustomPrompt="1"/>
          </p:nvPr>
        </p:nvSpPr>
        <p:spPr>
          <a:xfrm>
            <a:off x="3475736" y="7491907"/>
            <a:ext cx="1483822" cy="721283"/>
          </a:xfrm>
          <a:prstGeom prst="rect">
            <a:avLst/>
          </a:prstGeom>
        </p:spPr>
        <p:txBody>
          <a:bodyPr anchor="t"/>
          <a:lstStyle>
            <a:lvl1pPr marL="0" indent="0">
              <a:lnSpc>
                <a:spcPts val="1005"/>
              </a:lnSpc>
              <a:spcBef>
                <a:spcPts val="0"/>
              </a:spcBef>
              <a:buNone/>
              <a:defRPr sz="773" b="0" i="0">
                <a:solidFill>
                  <a:schemeClr val="tx1"/>
                </a:solidFill>
                <a:latin typeface="+mn-lt"/>
                <a:cs typeface="Arial" panose="020B0604020202020204" pitchFamily="34" charset="0"/>
              </a:defRPr>
            </a:lvl1pPr>
          </a:lstStyle>
          <a:p>
            <a:pPr lvl="0"/>
            <a:r>
              <a:rPr lang="en-US" dirty="0"/>
              <a:t>(888) 123–4567</a:t>
            </a:r>
          </a:p>
          <a:p>
            <a:pPr lvl="0"/>
            <a:r>
              <a:rPr lang="en-US" dirty="0" err="1"/>
              <a:t>name@gs.com</a:t>
            </a:r>
            <a:endParaRPr lang="en-US" dirty="0"/>
          </a:p>
        </p:txBody>
      </p:sp>
      <p:sp>
        <p:nvSpPr>
          <p:cNvPr id="98" name="Picture Placeholder 5">
            <a:extLst>
              <a:ext uri="{FF2B5EF4-FFF2-40B4-BE49-F238E27FC236}">
                <a16:creationId xmlns:a16="http://schemas.microsoft.com/office/drawing/2014/main" id="{E2D2C08D-AE3C-EB4F-B4D8-EBD677A8390D}"/>
              </a:ext>
            </a:extLst>
          </p:cNvPr>
          <p:cNvSpPr>
            <a:spLocks noGrp="1"/>
          </p:cNvSpPr>
          <p:nvPr>
            <p:ph type="pic" sz="quarter" idx="72"/>
          </p:nvPr>
        </p:nvSpPr>
        <p:spPr>
          <a:xfrm>
            <a:off x="5143926" y="2280551"/>
            <a:ext cx="607219" cy="1017673"/>
          </a:xfrm>
          <a:prstGeom prst="ellipse">
            <a:avLst/>
          </a:prstGeom>
          <a:solidFill>
            <a:schemeClr val="bg1">
              <a:lumMod val="95000"/>
            </a:schemeClr>
          </a:solidFill>
          <a:ln>
            <a:noFill/>
          </a:ln>
        </p:spPr>
        <p:txBody>
          <a:bodyPr/>
          <a:lstStyle>
            <a:lvl1pPr marL="0" indent="0" algn="ctr">
              <a:buNone/>
              <a:defRPr sz="657" b="0" i="0">
                <a:solidFill>
                  <a:schemeClr val="bg1">
                    <a:lumMod val="95000"/>
                  </a:schemeClr>
                </a:solidFill>
                <a:latin typeface="+mn-lt"/>
                <a:cs typeface="Arial" panose="020B0604020202020204" pitchFamily="34" charset="0"/>
              </a:defRPr>
            </a:lvl1pPr>
          </a:lstStyle>
          <a:p>
            <a:r>
              <a:rPr lang="en-US"/>
              <a:t>Click icon to add picture</a:t>
            </a:r>
            <a:endParaRPr lang="en-US" dirty="0"/>
          </a:p>
        </p:txBody>
      </p:sp>
      <p:sp>
        <p:nvSpPr>
          <p:cNvPr id="96" name="Text Placeholder 17">
            <a:extLst>
              <a:ext uri="{FF2B5EF4-FFF2-40B4-BE49-F238E27FC236}">
                <a16:creationId xmlns:a16="http://schemas.microsoft.com/office/drawing/2014/main" id="{312194F6-FE3D-DC40-8824-EFB774D8E680}"/>
              </a:ext>
            </a:extLst>
          </p:cNvPr>
          <p:cNvSpPr>
            <a:spLocks noGrp="1"/>
          </p:cNvSpPr>
          <p:nvPr>
            <p:ph type="body" sz="quarter" idx="70" hasCustomPrompt="1"/>
          </p:nvPr>
        </p:nvSpPr>
        <p:spPr>
          <a:xfrm>
            <a:off x="5852131" y="2376191"/>
            <a:ext cx="1483822" cy="317173"/>
          </a:xfrm>
          <a:prstGeom prst="rect">
            <a:avLst/>
          </a:prstGeom>
        </p:spPr>
        <p:txBody>
          <a:bodyPr/>
          <a:lstStyle>
            <a:lvl1pPr marL="0" indent="0">
              <a:buNone/>
              <a:defRPr sz="927" b="1" i="0" spc="37" baseline="0">
                <a:solidFill>
                  <a:schemeClr val="tx1"/>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97" name="Text Placeholder 17">
            <a:extLst>
              <a:ext uri="{FF2B5EF4-FFF2-40B4-BE49-F238E27FC236}">
                <a16:creationId xmlns:a16="http://schemas.microsoft.com/office/drawing/2014/main" id="{30C47C18-B73D-6D4F-B1B5-F704476D84B2}"/>
              </a:ext>
            </a:extLst>
          </p:cNvPr>
          <p:cNvSpPr>
            <a:spLocks noGrp="1"/>
          </p:cNvSpPr>
          <p:nvPr>
            <p:ph type="body" sz="quarter" idx="71" hasCustomPrompt="1"/>
          </p:nvPr>
        </p:nvSpPr>
        <p:spPr>
          <a:xfrm>
            <a:off x="5852131" y="2696324"/>
            <a:ext cx="1483822" cy="317173"/>
          </a:xfrm>
          <a:prstGeom prst="rect">
            <a:avLst/>
          </a:prstGeom>
        </p:spPr>
        <p:txBody>
          <a:bodyPr/>
          <a:lstStyle>
            <a:lvl1pPr marL="0" indent="0">
              <a:buNone/>
              <a:defRPr sz="927" b="0" i="0">
                <a:solidFill>
                  <a:schemeClr val="tx1"/>
                </a:solidFill>
                <a:latin typeface="+mn-lt"/>
              </a:defRPr>
            </a:lvl1pPr>
          </a:lstStyle>
          <a:p>
            <a:pPr lvl="0"/>
            <a:r>
              <a:rPr lang="en-US" dirty="0"/>
              <a:t>Job Title</a:t>
            </a:r>
          </a:p>
        </p:txBody>
      </p:sp>
      <p:sp>
        <p:nvSpPr>
          <p:cNvPr id="99" name="Text Placeholder 17">
            <a:extLst>
              <a:ext uri="{FF2B5EF4-FFF2-40B4-BE49-F238E27FC236}">
                <a16:creationId xmlns:a16="http://schemas.microsoft.com/office/drawing/2014/main" id="{4655D302-B056-004F-AC7C-B2BE4208D00D}"/>
              </a:ext>
            </a:extLst>
          </p:cNvPr>
          <p:cNvSpPr>
            <a:spLocks noGrp="1"/>
          </p:cNvSpPr>
          <p:nvPr>
            <p:ph type="body" sz="quarter" idx="73" hasCustomPrompt="1"/>
          </p:nvPr>
        </p:nvSpPr>
        <p:spPr>
          <a:xfrm>
            <a:off x="5855897" y="3079957"/>
            <a:ext cx="1483822" cy="721283"/>
          </a:xfrm>
          <a:prstGeom prst="rect">
            <a:avLst/>
          </a:prstGeom>
        </p:spPr>
        <p:txBody>
          <a:bodyPr anchor="t"/>
          <a:lstStyle>
            <a:lvl1pPr marL="0" indent="0">
              <a:lnSpc>
                <a:spcPts val="1005"/>
              </a:lnSpc>
              <a:spcBef>
                <a:spcPts val="0"/>
              </a:spcBef>
              <a:buNone/>
              <a:defRPr sz="773" b="0" i="0">
                <a:solidFill>
                  <a:schemeClr val="tx1"/>
                </a:solidFill>
                <a:latin typeface="+mn-lt"/>
                <a:cs typeface="Arial" panose="020B0604020202020204" pitchFamily="34" charset="0"/>
              </a:defRPr>
            </a:lvl1pPr>
          </a:lstStyle>
          <a:p>
            <a:pPr lvl="0"/>
            <a:r>
              <a:rPr lang="en-US" dirty="0"/>
              <a:t>(888) 123–4567</a:t>
            </a:r>
          </a:p>
          <a:p>
            <a:pPr lvl="0"/>
            <a:r>
              <a:rPr lang="en-US" dirty="0" err="1"/>
              <a:t>name@gs.com</a:t>
            </a:r>
            <a:endParaRPr lang="en-US" dirty="0"/>
          </a:p>
        </p:txBody>
      </p:sp>
      <p:sp>
        <p:nvSpPr>
          <p:cNvPr id="110" name="Picture Placeholder 5">
            <a:extLst>
              <a:ext uri="{FF2B5EF4-FFF2-40B4-BE49-F238E27FC236}">
                <a16:creationId xmlns:a16="http://schemas.microsoft.com/office/drawing/2014/main" id="{69A3C0BF-6999-4C41-9E7C-6D22F9FECCE0}"/>
              </a:ext>
            </a:extLst>
          </p:cNvPr>
          <p:cNvSpPr>
            <a:spLocks noGrp="1"/>
          </p:cNvSpPr>
          <p:nvPr>
            <p:ph type="pic" sz="quarter" idx="92"/>
          </p:nvPr>
        </p:nvSpPr>
        <p:spPr>
          <a:xfrm>
            <a:off x="5143926" y="4498945"/>
            <a:ext cx="607219" cy="1017673"/>
          </a:xfrm>
          <a:prstGeom prst="ellipse">
            <a:avLst/>
          </a:prstGeom>
          <a:solidFill>
            <a:schemeClr val="bg1">
              <a:lumMod val="95000"/>
            </a:schemeClr>
          </a:solidFill>
          <a:ln>
            <a:noFill/>
          </a:ln>
        </p:spPr>
        <p:txBody>
          <a:bodyPr/>
          <a:lstStyle>
            <a:lvl1pPr marL="0" indent="0" algn="ctr">
              <a:buNone/>
              <a:defRPr sz="657" b="0" i="0">
                <a:solidFill>
                  <a:schemeClr val="bg1">
                    <a:lumMod val="95000"/>
                  </a:schemeClr>
                </a:solidFill>
                <a:latin typeface="+mn-lt"/>
                <a:cs typeface="Arial" panose="020B0604020202020204" pitchFamily="34" charset="0"/>
              </a:defRPr>
            </a:lvl1pPr>
          </a:lstStyle>
          <a:p>
            <a:r>
              <a:rPr lang="en-US"/>
              <a:t>Click icon to add picture</a:t>
            </a:r>
            <a:endParaRPr lang="en-US" dirty="0"/>
          </a:p>
        </p:txBody>
      </p:sp>
      <p:sp>
        <p:nvSpPr>
          <p:cNvPr id="108" name="Text Placeholder 17">
            <a:extLst>
              <a:ext uri="{FF2B5EF4-FFF2-40B4-BE49-F238E27FC236}">
                <a16:creationId xmlns:a16="http://schemas.microsoft.com/office/drawing/2014/main" id="{8FA5C4D5-A77D-D441-81C0-D20227A39AFB}"/>
              </a:ext>
            </a:extLst>
          </p:cNvPr>
          <p:cNvSpPr>
            <a:spLocks noGrp="1"/>
          </p:cNvSpPr>
          <p:nvPr>
            <p:ph type="body" sz="quarter" idx="90" hasCustomPrompt="1"/>
          </p:nvPr>
        </p:nvSpPr>
        <p:spPr>
          <a:xfrm>
            <a:off x="5852131" y="4594583"/>
            <a:ext cx="1483822" cy="317173"/>
          </a:xfrm>
          <a:prstGeom prst="rect">
            <a:avLst/>
          </a:prstGeom>
        </p:spPr>
        <p:txBody>
          <a:bodyPr/>
          <a:lstStyle>
            <a:lvl1pPr marL="0" indent="0">
              <a:buNone/>
              <a:defRPr sz="927" b="1" i="0" spc="37" baseline="0">
                <a:solidFill>
                  <a:schemeClr val="tx1"/>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109" name="Text Placeholder 17">
            <a:extLst>
              <a:ext uri="{FF2B5EF4-FFF2-40B4-BE49-F238E27FC236}">
                <a16:creationId xmlns:a16="http://schemas.microsoft.com/office/drawing/2014/main" id="{410C961D-B2A8-2F42-B8D6-8529C498A84C}"/>
              </a:ext>
            </a:extLst>
          </p:cNvPr>
          <p:cNvSpPr>
            <a:spLocks noGrp="1"/>
          </p:cNvSpPr>
          <p:nvPr>
            <p:ph type="body" sz="quarter" idx="91" hasCustomPrompt="1"/>
          </p:nvPr>
        </p:nvSpPr>
        <p:spPr>
          <a:xfrm>
            <a:off x="5852131" y="4914717"/>
            <a:ext cx="1483822" cy="317173"/>
          </a:xfrm>
          <a:prstGeom prst="rect">
            <a:avLst/>
          </a:prstGeom>
        </p:spPr>
        <p:txBody>
          <a:bodyPr/>
          <a:lstStyle>
            <a:lvl1pPr marL="0" indent="0">
              <a:buNone/>
              <a:defRPr sz="927" b="0" i="0">
                <a:solidFill>
                  <a:schemeClr val="tx1"/>
                </a:solidFill>
                <a:latin typeface="+mn-lt"/>
              </a:defRPr>
            </a:lvl1pPr>
          </a:lstStyle>
          <a:p>
            <a:pPr lvl="0"/>
            <a:r>
              <a:rPr lang="en-US" dirty="0"/>
              <a:t>Job Title</a:t>
            </a:r>
          </a:p>
        </p:txBody>
      </p:sp>
      <p:sp>
        <p:nvSpPr>
          <p:cNvPr id="111" name="Text Placeholder 17">
            <a:extLst>
              <a:ext uri="{FF2B5EF4-FFF2-40B4-BE49-F238E27FC236}">
                <a16:creationId xmlns:a16="http://schemas.microsoft.com/office/drawing/2014/main" id="{E847A34A-FA18-294F-A2AA-42A8A04E3DDF}"/>
              </a:ext>
            </a:extLst>
          </p:cNvPr>
          <p:cNvSpPr>
            <a:spLocks noGrp="1"/>
          </p:cNvSpPr>
          <p:nvPr>
            <p:ph type="body" sz="quarter" idx="93" hasCustomPrompt="1"/>
          </p:nvPr>
        </p:nvSpPr>
        <p:spPr>
          <a:xfrm>
            <a:off x="5855897" y="5298350"/>
            <a:ext cx="1483822" cy="721283"/>
          </a:xfrm>
          <a:prstGeom prst="rect">
            <a:avLst/>
          </a:prstGeom>
        </p:spPr>
        <p:txBody>
          <a:bodyPr anchor="t"/>
          <a:lstStyle>
            <a:lvl1pPr marL="0" indent="0">
              <a:lnSpc>
                <a:spcPts val="1005"/>
              </a:lnSpc>
              <a:spcBef>
                <a:spcPts val="0"/>
              </a:spcBef>
              <a:buNone/>
              <a:defRPr sz="773" b="0" i="0">
                <a:solidFill>
                  <a:schemeClr val="tx1"/>
                </a:solidFill>
                <a:latin typeface="+mn-lt"/>
                <a:cs typeface="Arial" panose="020B0604020202020204" pitchFamily="34" charset="0"/>
              </a:defRPr>
            </a:lvl1pPr>
          </a:lstStyle>
          <a:p>
            <a:pPr lvl="0"/>
            <a:r>
              <a:rPr lang="en-US" dirty="0"/>
              <a:t>(888) 123–4567</a:t>
            </a:r>
          </a:p>
          <a:p>
            <a:pPr lvl="0"/>
            <a:r>
              <a:rPr lang="en-US" dirty="0" err="1"/>
              <a:t>name@gs.com</a:t>
            </a:r>
            <a:endParaRPr lang="en-US" dirty="0"/>
          </a:p>
        </p:txBody>
      </p:sp>
      <p:sp>
        <p:nvSpPr>
          <p:cNvPr id="122" name="Picture Placeholder 5">
            <a:extLst>
              <a:ext uri="{FF2B5EF4-FFF2-40B4-BE49-F238E27FC236}">
                <a16:creationId xmlns:a16="http://schemas.microsoft.com/office/drawing/2014/main" id="{CFB3C9FF-7436-9846-9211-762CC13EEE0C}"/>
              </a:ext>
            </a:extLst>
          </p:cNvPr>
          <p:cNvSpPr>
            <a:spLocks noGrp="1"/>
          </p:cNvSpPr>
          <p:nvPr>
            <p:ph type="pic" sz="quarter" idx="104"/>
          </p:nvPr>
        </p:nvSpPr>
        <p:spPr>
          <a:xfrm>
            <a:off x="5143926" y="6683726"/>
            <a:ext cx="607219" cy="1017673"/>
          </a:xfrm>
          <a:prstGeom prst="ellipse">
            <a:avLst/>
          </a:prstGeom>
          <a:solidFill>
            <a:schemeClr val="bg1">
              <a:lumMod val="95000"/>
            </a:schemeClr>
          </a:solidFill>
          <a:ln>
            <a:noFill/>
          </a:ln>
        </p:spPr>
        <p:txBody>
          <a:bodyPr/>
          <a:lstStyle>
            <a:lvl1pPr marL="0" indent="0" algn="ctr">
              <a:buNone/>
              <a:defRPr sz="657" b="0" i="0">
                <a:solidFill>
                  <a:schemeClr val="bg1">
                    <a:lumMod val="95000"/>
                  </a:schemeClr>
                </a:solidFill>
                <a:latin typeface="+mn-lt"/>
                <a:cs typeface="Arial" panose="020B0604020202020204" pitchFamily="34" charset="0"/>
              </a:defRPr>
            </a:lvl1pPr>
          </a:lstStyle>
          <a:p>
            <a:r>
              <a:rPr lang="en-US"/>
              <a:t>Click icon to add picture</a:t>
            </a:r>
            <a:endParaRPr lang="en-US" dirty="0"/>
          </a:p>
        </p:txBody>
      </p:sp>
      <p:sp>
        <p:nvSpPr>
          <p:cNvPr id="120" name="Text Placeholder 17">
            <a:extLst>
              <a:ext uri="{FF2B5EF4-FFF2-40B4-BE49-F238E27FC236}">
                <a16:creationId xmlns:a16="http://schemas.microsoft.com/office/drawing/2014/main" id="{CF11C440-3FC8-D549-A007-AEFE848BA187}"/>
              </a:ext>
            </a:extLst>
          </p:cNvPr>
          <p:cNvSpPr>
            <a:spLocks noGrp="1"/>
          </p:cNvSpPr>
          <p:nvPr>
            <p:ph type="body" sz="quarter" idx="102" hasCustomPrompt="1"/>
          </p:nvPr>
        </p:nvSpPr>
        <p:spPr>
          <a:xfrm>
            <a:off x="5852131" y="6779367"/>
            <a:ext cx="1483822" cy="317173"/>
          </a:xfrm>
          <a:prstGeom prst="rect">
            <a:avLst/>
          </a:prstGeom>
        </p:spPr>
        <p:txBody>
          <a:bodyPr/>
          <a:lstStyle>
            <a:lvl1pPr marL="0" indent="0">
              <a:buNone/>
              <a:defRPr sz="927" b="1" i="0" spc="37" baseline="0">
                <a:solidFill>
                  <a:schemeClr val="tx1"/>
                </a:solidFill>
                <a:latin typeface="+mn-lt"/>
                <a:cs typeface="Arial" panose="020B0604020202020204" pitchFamily="34" charset="0"/>
              </a:defRPr>
            </a:lvl1pPr>
          </a:lstStyle>
          <a:p>
            <a:pPr lvl="0"/>
            <a:r>
              <a:rPr lang="en-US" dirty="0" err="1"/>
              <a:t>Firstname</a:t>
            </a:r>
            <a:r>
              <a:rPr lang="en-US" dirty="0"/>
              <a:t> </a:t>
            </a:r>
            <a:r>
              <a:rPr lang="en-US" dirty="0" err="1"/>
              <a:t>Lastname</a:t>
            </a:r>
            <a:endParaRPr lang="en-US" dirty="0"/>
          </a:p>
        </p:txBody>
      </p:sp>
      <p:sp>
        <p:nvSpPr>
          <p:cNvPr id="121" name="Text Placeholder 17">
            <a:extLst>
              <a:ext uri="{FF2B5EF4-FFF2-40B4-BE49-F238E27FC236}">
                <a16:creationId xmlns:a16="http://schemas.microsoft.com/office/drawing/2014/main" id="{1D7527AB-F872-5D4F-9180-6517078E2B00}"/>
              </a:ext>
            </a:extLst>
          </p:cNvPr>
          <p:cNvSpPr>
            <a:spLocks noGrp="1"/>
          </p:cNvSpPr>
          <p:nvPr>
            <p:ph type="body" sz="quarter" idx="103" hasCustomPrompt="1"/>
          </p:nvPr>
        </p:nvSpPr>
        <p:spPr>
          <a:xfrm>
            <a:off x="5852131" y="7099500"/>
            <a:ext cx="1483822" cy="317173"/>
          </a:xfrm>
          <a:prstGeom prst="rect">
            <a:avLst/>
          </a:prstGeom>
        </p:spPr>
        <p:txBody>
          <a:bodyPr/>
          <a:lstStyle>
            <a:lvl1pPr marL="0" indent="0">
              <a:buNone/>
              <a:defRPr sz="927" b="0" i="0">
                <a:solidFill>
                  <a:schemeClr val="tx1"/>
                </a:solidFill>
                <a:latin typeface="+mn-lt"/>
              </a:defRPr>
            </a:lvl1pPr>
          </a:lstStyle>
          <a:p>
            <a:pPr lvl="0"/>
            <a:r>
              <a:rPr lang="en-US" dirty="0"/>
              <a:t>Job Title</a:t>
            </a:r>
          </a:p>
        </p:txBody>
      </p:sp>
      <p:sp>
        <p:nvSpPr>
          <p:cNvPr id="107" name="Text Placeholder 17">
            <a:extLst>
              <a:ext uri="{FF2B5EF4-FFF2-40B4-BE49-F238E27FC236}">
                <a16:creationId xmlns:a16="http://schemas.microsoft.com/office/drawing/2014/main" id="{DBE1BC7B-6A59-F942-BFEA-E57DF606D480}"/>
              </a:ext>
            </a:extLst>
          </p:cNvPr>
          <p:cNvSpPr>
            <a:spLocks noGrp="1"/>
          </p:cNvSpPr>
          <p:nvPr>
            <p:ph type="body" sz="quarter" idx="81" hasCustomPrompt="1"/>
          </p:nvPr>
        </p:nvSpPr>
        <p:spPr>
          <a:xfrm>
            <a:off x="5855897" y="7481048"/>
            <a:ext cx="1483822" cy="721283"/>
          </a:xfrm>
          <a:prstGeom prst="rect">
            <a:avLst/>
          </a:prstGeom>
        </p:spPr>
        <p:txBody>
          <a:bodyPr anchor="t"/>
          <a:lstStyle>
            <a:lvl1pPr marL="0" indent="0">
              <a:lnSpc>
                <a:spcPts val="1005"/>
              </a:lnSpc>
              <a:spcBef>
                <a:spcPts val="0"/>
              </a:spcBef>
              <a:buNone/>
              <a:defRPr sz="773" b="0" i="0">
                <a:solidFill>
                  <a:schemeClr val="tx1"/>
                </a:solidFill>
                <a:latin typeface="+mn-lt"/>
                <a:cs typeface="Arial" panose="020B0604020202020204" pitchFamily="34" charset="0"/>
              </a:defRPr>
            </a:lvl1pPr>
          </a:lstStyle>
          <a:p>
            <a:pPr lvl="0"/>
            <a:r>
              <a:rPr lang="en-US" dirty="0"/>
              <a:t>(888) 123–4567</a:t>
            </a:r>
          </a:p>
          <a:p>
            <a:pPr lvl="0"/>
            <a:r>
              <a:rPr lang="en-US" dirty="0" err="1"/>
              <a:t>name@gs.com</a:t>
            </a:r>
            <a:endParaRPr lang="en-US" dirty="0"/>
          </a:p>
        </p:txBody>
      </p:sp>
      <p:sp>
        <p:nvSpPr>
          <p:cNvPr id="40"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vl3pPr marL="0" indent="0">
              <a:spcBef>
                <a:spcPts val="0"/>
              </a:spcBef>
              <a:buNone/>
              <a:defRPr sz="618">
                <a:solidFill>
                  <a:schemeClr val="bg1">
                    <a:lumMod val="50000"/>
                  </a:schemeClr>
                </a:solidFill>
              </a:defRPr>
            </a:lvl3pPr>
            <a:lvl4pPr marL="0" indent="0">
              <a:spcBef>
                <a:spcPts val="0"/>
              </a:spcBef>
              <a:buNone/>
              <a:defRPr sz="618">
                <a:solidFill>
                  <a:schemeClr val="bg1">
                    <a:lumMod val="50000"/>
                  </a:schemeClr>
                </a:solidFill>
              </a:defRPr>
            </a:lvl4pPr>
            <a:lvl5pPr marL="0" indent="0">
              <a:spcBef>
                <a:spcPts val="0"/>
              </a:spcBef>
              <a:buNone/>
              <a:defRPr sz="618">
                <a:solidFill>
                  <a:schemeClr val="bg1">
                    <a:lumMod val="50000"/>
                  </a:schemeClr>
                </a:solidFill>
              </a:defRPr>
            </a:lvl5pPr>
            <a:lvl6pPr marL="0" indent="0">
              <a:spcBef>
                <a:spcPts val="0"/>
              </a:spcBef>
              <a:buNone/>
              <a:defRPr sz="618">
                <a:solidFill>
                  <a:schemeClr val="bg1">
                    <a:lumMod val="50000"/>
                  </a:schemeClr>
                </a:solidFill>
              </a:defRPr>
            </a:lvl6pPr>
            <a:lvl7pPr marL="0" indent="0">
              <a:spcBef>
                <a:spcPts val="0"/>
              </a:spcBef>
              <a:buNone/>
              <a:defRPr sz="618">
                <a:solidFill>
                  <a:schemeClr val="bg1">
                    <a:lumMod val="50000"/>
                  </a:schemeClr>
                </a:solidFill>
              </a:defRPr>
            </a:lvl7pPr>
            <a:lvl8pPr marL="0" indent="0">
              <a:spcBef>
                <a:spcPts val="0"/>
              </a:spcBef>
              <a:buNone/>
              <a:defRPr sz="618">
                <a:solidFill>
                  <a:schemeClr val="bg1">
                    <a:lumMod val="50000"/>
                  </a:schemeClr>
                </a:solidFill>
              </a:defRPr>
            </a:lvl8pPr>
            <a:lvl9pPr marL="0" indent="0">
              <a:spcBef>
                <a:spcPts val="0"/>
              </a:spcBef>
              <a:buNone/>
              <a:defRPr sz="618">
                <a:solidFill>
                  <a:schemeClr val="bg1">
                    <a:lumMod val="50000"/>
                  </a:schemeClr>
                </a:solidFill>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2633504125"/>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Disclosures">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353291" y="548939"/>
            <a:ext cx="7065818" cy="932020"/>
          </a:xfrm>
        </p:spPr>
        <p:txBody>
          <a:bodyPr>
            <a:noAutofit/>
          </a:bodyPr>
          <a:lstStyle>
            <a:lvl1pPr>
              <a:defRPr/>
            </a:lvl1pPr>
          </a:lstStyle>
          <a:p>
            <a:r>
              <a:rPr lang="en-US" dirty="0"/>
              <a:t>Click to Edit Master Title Style</a:t>
            </a:r>
          </a:p>
        </p:txBody>
      </p:sp>
      <p:sp>
        <p:nvSpPr>
          <p:cNvPr id="3" name="Content Placeholder 2">
            <a:extLst>
              <a:ext uri="{FF2B5EF4-FFF2-40B4-BE49-F238E27FC236}">
                <a16:creationId xmlns:a16="http://schemas.microsoft.com/office/drawing/2014/main" id="{C495DF72-150A-4D77-AC3A-78B87BBB51E1}"/>
              </a:ext>
            </a:extLst>
          </p:cNvPr>
          <p:cNvSpPr>
            <a:spLocks noGrp="1"/>
          </p:cNvSpPr>
          <p:nvPr>
            <p:ph idx="1" hasCustomPrompt="1"/>
          </p:nvPr>
        </p:nvSpPr>
        <p:spPr>
          <a:xfrm>
            <a:off x="353291" y="2387194"/>
            <a:ext cx="7065818" cy="6800410"/>
          </a:xfrm>
        </p:spPr>
        <p:txBody>
          <a:bodyPr/>
          <a:lstStyle>
            <a:lvl1pPr>
              <a:spcBef>
                <a:spcPts val="464"/>
              </a:spcBef>
              <a:defRPr sz="618"/>
            </a:lvl1pPr>
            <a:lvl2pPr marL="87093" indent="-87093">
              <a:spcBef>
                <a:spcPts val="464"/>
              </a:spcBef>
              <a:defRPr sz="618"/>
            </a:lvl2pPr>
            <a:lvl3pPr marL="174186" indent="-87093">
              <a:spcBef>
                <a:spcPts val="464"/>
              </a:spcBef>
              <a:defRPr sz="618"/>
            </a:lvl3pPr>
            <a:lvl4pPr marL="262506" indent="-84787">
              <a:spcBef>
                <a:spcPts val="464"/>
              </a:spcBef>
              <a:defRPr sz="618"/>
            </a:lvl4pPr>
            <a:lvl5pPr marL="261426" indent="-84787">
              <a:spcBef>
                <a:spcPts val="464"/>
              </a:spcBef>
              <a:defRPr sz="618"/>
            </a:lvl5pPr>
            <a:lvl6pPr marL="261426" indent="-84787">
              <a:defRPr sz="618"/>
            </a:lvl6pPr>
            <a:lvl7pPr marL="261426" indent="-84787">
              <a:defRPr sz="618"/>
            </a:lvl7pPr>
            <a:lvl8pPr marL="261426" indent="-84787">
              <a:defRPr sz="618"/>
            </a:lvl8pPr>
            <a:lvl9pPr marL="261426" indent="-84787">
              <a:defRPr sz="61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31807104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cSld name="Potential">
    <p:spTree>
      <p:nvGrpSpPr>
        <p:cNvPr id="1" name=""/>
        <p:cNvGrpSpPr/>
        <p:nvPr/>
      </p:nvGrpSpPr>
      <p:grpSpPr>
        <a:xfrm>
          <a:off x="0" y="0"/>
          <a:ext cx="0" cy="0"/>
          <a:chOff x="0" y="0"/>
          <a:chExt cx="0" cy="0"/>
        </a:xfrm>
      </p:grpSpPr>
      <p:sp>
        <p:nvSpPr>
          <p:cNvPr id="5" name="Title"/>
          <p:cNvSpPr>
            <a:spLocks noGrp="1"/>
          </p:cNvSpPr>
          <p:nvPr>
            <p:ph type="title"/>
          </p:nvPr>
        </p:nvSpPr>
        <p:spPr>
          <a:xfrm>
            <a:off x="441615" y="603503"/>
            <a:ext cx="6048881" cy="451406"/>
          </a:xfrm>
        </p:spPr>
        <p:txBody>
          <a:bodyPr/>
          <a:lstStyle>
            <a:lvl1pPr>
              <a:defRPr>
                <a:solidFill>
                  <a:schemeClr val="tx1"/>
                </a:solidFill>
              </a:defRPr>
            </a:lvl1pPr>
          </a:lstStyle>
          <a:p>
            <a:r>
              <a:rPr lang="en-US"/>
              <a:t>Click to edit Master title style</a:t>
            </a:r>
            <a:endParaRPr lang="en-US" dirty="0"/>
          </a:p>
        </p:txBody>
      </p:sp>
      <p:sp>
        <p:nvSpPr>
          <p:cNvPr id="8" name="Subheading"/>
          <p:cNvSpPr>
            <a:spLocks noGrp="1"/>
          </p:cNvSpPr>
          <p:nvPr>
            <p:ph type="body" sz="quarter" idx="14" hasCustomPrompt="1"/>
          </p:nvPr>
        </p:nvSpPr>
        <p:spPr>
          <a:xfrm>
            <a:off x="441615" y="1053173"/>
            <a:ext cx="6048881" cy="282481"/>
          </a:xfrm>
        </p:spPr>
        <p:txBody>
          <a:bodyPr wrap="square" tIns="45704" bIns="45704">
            <a:spAutoFit/>
          </a:bodyPr>
          <a:lstStyle>
            <a:lvl1pPr>
              <a:defRPr sz="1236" b="0">
                <a:solidFill>
                  <a:schemeClr val="bg2"/>
                </a:solidFill>
              </a:defRPr>
            </a:lvl1pPr>
          </a:lstStyle>
          <a:p>
            <a:pPr lvl="0"/>
            <a:r>
              <a:rPr lang="en-US" dirty="0"/>
              <a:t>Subheading</a:t>
            </a:r>
          </a:p>
        </p:txBody>
      </p:sp>
      <p:sp>
        <p:nvSpPr>
          <p:cNvPr id="12" name="Content1"/>
          <p:cNvSpPr>
            <a:spLocks noGrp="1"/>
          </p:cNvSpPr>
          <p:nvPr>
            <p:ph type="body" sz="quarter" idx="17"/>
          </p:nvPr>
        </p:nvSpPr>
        <p:spPr>
          <a:xfrm>
            <a:off x="441614" y="2862035"/>
            <a:ext cx="6889173" cy="5084432"/>
          </a:xfrm>
        </p:spPr>
        <p:txBody>
          <a:bodyPr/>
          <a:lstStyle/>
          <a:p>
            <a:pPr lvl="0"/>
            <a:r>
              <a:rPr lang="en-US"/>
              <a:t>Edit Master text styles</a:t>
            </a:r>
          </a:p>
          <a:p>
            <a:pPr lvl="1"/>
            <a:r>
              <a:rPr lang="en-US"/>
              <a:t>Second level</a:t>
            </a:r>
          </a:p>
          <a:p>
            <a:pPr lvl="2"/>
            <a:r>
              <a:rPr lang="en-US"/>
              <a:t>Third level</a:t>
            </a:r>
          </a:p>
        </p:txBody>
      </p:sp>
      <p:sp>
        <p:nvSpPr>
          <p:cNvPr id="7" name="Footnote" descr="Type:FootnoteFooter;FootnoteCount:0;"/>
          <p:cNvSpPr>
            <a:spLocks noGrp="1"/>
          </p:cNvSpPr>
          <p:nvPr>
            <p:ph type="body" sz="quarter" idx="15" hasCustomPrompt="1"/>
          </p:nvPr>
        </p:nvSpPr>
        <p:spPr>
          <a:xfrm>
            <a:off x="441614" y="9104186"/>
            <a:ext cx="6889173" cy="279714"/>
          </a:xfrm>
        </p:spPr>
        <p:txBody>
          <a:bodyPr wrap="square" tIns="137128" bIns="45710" anchor="b" anchorCtr="0">
            <a:spAutoFit/>
          </a:bodyPr>
          <a:lstStyle>
            <a:lvl1pPr marL="0" indent="0" algn="l">
              <a:spcBef>
                <a:spcPts val="0"/>
              </a:spcBef>
              <a:defRPr sz="618" i="0">
                <a:solidFill>
                  <a:schemeClr val="tx1"/>
                </a:solidFill>
                <a:latin typeface="Arial" pitchFamily="34" charset="0"/>
                <a:cs typeface="Arial" pitchFamily="34" charset="0"/>
              </a:defRPr>
            </a:lvl1pPr>
            <a:lvl2pPr marL="91831" indent="-91831">
              <a:defRPr sz="618" i="1">
                <a:latin typeface="Arial" pitchFamily="34" charset="0"/>
                <a:cs typeface="Arial" pitchFamily="34" charset="0"/>
              </a:defRPr>
            </a:lvl2pPr>
            <a:lvl3pPr marL="91831" indent="-91831">
              <a:defRPr sz="618" i="1">
                <a:latin typeface="Arial" pitchFamily="34" charset="0"/>
                <a:cs typeface="Arial" pitchFamily="34" charset="0"/>
              </a:defRPr>
            </a:lvl3pPr>
            <a:lvl4pPr marL="91831" indent="-91831">
              <a:defRPr sz="618" i="1">
                <a:latin typeface="Arial" pitchFamily="34" charset="0"/>
                <a:cs typeface="Arial" pitchFamily="34" charset="0"/>
              </a:defRPr>
            </a:lvl4pPr>
            <a:lvl5pPr marL="91831" indent="-91831">
              <a:defRPr sz="618" i="1">
                <a:latin typeface="Arial" pitchFamily="34" charset="0"/>
                <a:cs typeface="Arial" pitchFamily="34" charset="0"/>
              </a:defRPr>
            </a:lvl5pPr>
          </a:lstStyle>
          <a:p>
            <a:pPr lvl="0"/>
            <a:r>
              <a:rPr lang="en-US" dirty="0"/>
              <a:t>[Footnote]</a:t>
            </a:r>
          </a:p>
        </p:txBody>
      </p:sp>
      <p:sp>
        <p:nvSpPr>
          <p:cNvPr id="6" name="Section Title" descr="Type:SectionFooter;"/>
          <p:cNvSpPr>
            <a:spLocks noGrp="1"/>
          </p:cNvSpPr>
          <p:nvPr>
            <p:ph type="body" sz="quarter" idx="11" hasCustomPrompt="1"/>
          </p:nvPr>
        </p:nvSpPr>
        <p:spPr>
          <a:xfrm>
            <a:off x="444068" y="9383895"/>
            <a:ext cx="5563350" cy="153103"/>
          </a:xfrm>
          <a:prstGeom prst="rect">
            <a:avLst/>
          </a:prstGeom>
        </p:spPr>
        <p:txBody>
          <a:bodyPr wrap="square" tIns="45704" bIns="0">
            <a:spAutoFit/>
          </a:bodyPr>
          <a:lstStyle>
            <a:lvl1pPr marL="0" indent="0">
              <a:spcAft>
                <a:spcPts val="0"/>
              </a:spcAft>
              <a:buNone/>
              <a:defRPr sz="695">
                <a:solidFill>
                  <a:schemeClr val="tx1"/>
                </a:solidFill>
              </a:defRPr>
            </a:lvl1pPr>
          </a:lstStyle>
          <a:p>
            <a:pPr>
              <a:defRPr/>
            </a:pPr>
            <a:r>
              <a:rPr lang="en-US" sz="695" b="1" dirty="0">
                <a:solidFill>
                  <a:schemeClr val="tx1"/>
                </a:solidFill>
                <a:latin typeface="Arial Narrow" panose="020B0606020202030204" pitchFamily="34" charset="0"/>
              </a:rPr>
              <a:t>FOR FINANCIAL INTERMEDIARY USE ONLY – NOT FOR USE AND/OR DISTRIBUTION TO THE GENERAL PUBLIC</a:t>
            </a:r>
          </a:p>
        </p:txBody>
      </p:sp>
      <p:sp>
        <p:nvSpPr>
          <p:cNvPr id="9" name="Content1"/>
          <p:cNvSpPr>
            <a:spLocks noGrp="1"/>
          </p:cNvSpPr>
          <p:nvPr>
            <p:ph type="body" sz="quarter" idx="18"/>
          </p:nvPr>
        </p:nvSpPr>
        <p:spPr>
          <a:xfrm>
            <a:off x="441614" y="2325404"/>
            <a:ext cx="6889173" cy="355002"/>
          </a:xfrm>
        </p:spPr>
        <p:txBody>
          <a:body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8996861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cSld name="3_4Chart">
    <p:spTree>
      <p:nvGrpSpPr>
        <p:cNvPr id="1" name=""/>
        <p:cNvGrpSpPr/>
        <p:nvPr/>
      </p:nvGrpSpPr>
      <p:grpSpPr>
        <a:xfrm>
          <a:off x="0" y="0"/>
          <a:ext cx="0" cy="0"/>
          <a:chOff x="0" y="0"/>
          <a:chExt cx="0" cy="0"/>
        </a:xfrm>
      </p:grpSpPr>
      <p:sp>
        <p:nvSpPr>
          <p:cNvPr id="29" name="Text Placeholder 22">
            <a:extLst>
              <a:ext uri="{FF2B5EF4-FFF2-40B4-BE49-F238E27FC236}">
                <a16:creationId xmlns:a16="http://schemas.microsoft.com/office/drawing/2014/main" id="{159075D4-A3C8-4C69-8ECA-7E2AC76FEE67}"/>
              </a:ext>
            </a:extLst>
          </p:cNvPr>
          <p:cNvSpPr>
            <a:spLocks noGrp="1"/>
          </p:cNvSpPr>
          <p:nvPr>
            <p:ph type="body" sz="quarter" idx="60" hasCustomPrompt="1"/>
          </p:nvPr>
        </p:nvSpPr>
        <p:spPr>
          <a:xfrm>
            <a:off x="353291" y="6384396"/>
            <a:ext cx="7065819"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0" name="Text Placeholder 22">
            <a:extLst>
              <a:ext uri="{FF2B5EF4-FFF2-40B4-BE49-F238E27FC236}">
                <a16:creationId xmlns:a16="http://schemas.microsoft.com/office/drawing/2014/main" id="{481A9BC0-5EBF-F049-A114-6E8BC317B60F}"/>
              </a:ext>
            </a:extLst>
          </p:cNvPr>
          <p:cNvSpPr>
            <a:spLocks noGrp="1"/>
          </p:cNvSpPr>
          <p:nvPr>
            <p:ph type="body" sz="quarter" idx="27" hasCustomPrompt="1"/>
          </p:nvPr>
        </p:nvSpPr>
        <p:spPr>
          <a:xfrm>
            <a:off x="353291" y="2414016"/>
            <a:ext cx="3476383"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sp>
        <p:nvSpPr>
          <p:cNvPr id="21" name="Text Placeholder 22">
            <a:extLst>
              <a:ext uri="{FF2B5EF4-FFF2-40B4-BE49-F238E27FC236}">
                <a16:creationId xmlns:a16="http://schemas.microsoft.com/office/drawing/2014/main" id="{B07F770B-EA74-48F8-A20A-CA38C6325659}"/>
              </a:ext>
            </a:extLst>
          </p:cNvPr>
          <p:cNvSpPr>
            <a:spLocks noGrp="1"/>
          </p:cNvSpPr>
          <p:nvPr>
            <p:ph type="body" sz="quarter" idx="64" hasCustomPrompt="1"/>
          </p:nvPr>
        </p:nvSpPr>
        <p:spPr>
          <a:xfrm>
            <a:off x="3942726" y="2414016"/>
            <a:ext cx="3476383" cy="401751"/>
          </a:xfrm>
          <a:prstGeom prst="rect">
            <a:avLst/>
          </a:prstGeom>
        </p:spPr>
        <p:txBody>
          <a:bodyPr tIns="73152" bIns="73152">
            <a:noAutofit/>
          </a:bodyPr>
          <a:lstStyle>
            <a:lvl1pPr marL="0" indent="0">
              <a:spcBef>
                <a:spcPts val="0"/>
              </a:spcBef>
              <a:buNone/>
              <a:defRPr sz="773" b="1" i="0" cap="all" baseline="0">
                <a:solidFill>
                  <a:schemeClr val="tx1"/>
                </a:solidFill>
                <a:latin typeface="+mn-lt"/>
              </a:defRPr>
            </a:lvl1pPr>
          </a:lstStyle>
          <a:p>
            <a:pPr lvl="0"/>
            <a:r>
              <a:rPr lang="en-US" dirty="0"/>
              <a:t>HEADLINE</a:t>
            </a:r>
          </a:p>
        </p:txBody>
      </p:sp>
      <p:cxnSp>
        <p:nvCxnSpPr>
          <p:cNvPr id="16" name="Straight Connector 15">
            <a:extLst>
              <a:ext uri="{FF2B5EF4-FFF2-40B4-BE49-F238E27FC236}">
                <a16:creationId xmlns:a16="http://schemas.microsoft.com/office/drawing/2014/main" id="{6BB0F561-93A6-E74A-AF14-BA82FA3B712A}"/>
              </a:ext>
            </a:extLst>
          </p:cNvPr>
          <p:cNvCxnSpPr>
            <a:cxnSpLocks/>
          </p:cNvCxnSpPr>
          <p:nvPr/>
        </p:nvCxnSpPr>
        <p:spPr>
          <a:xfrm>
            <a:off x="353291"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 Placeholder 14">
            <a:extLst>
              <a:ext uri="{FF2B5EF4-FFF2-40B4-BE49-F238E27FC236}">
                <a16:creationId xmlns:a16="http://schemas.microsoft.com/office/drawing/2014/main" id="{C994856C-9962-4CF8-BB3A-EFF80C90981A}"/>
              </a:ext>
            </a:extLst>
          </p:cNvPr>
          <p:cNvSpPr>
            <a:spLocks noGrp="1"/>
          </p:cNvSpPr>
          <p:nvPr>
            <p:ph type="body" sz="quarter" idx="58" hasCustomPrompt="1"/>
          </p:nvPr>
        </p:nvSpPr>
        <p:spPr>
          <a:xfrm>
            <a:off x="353291" y="5069242"/>
            <a:ext cx="3476383" cy="361124"/>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cxnSp>
        <p:nvCxnSpPr>
          <p:cNvPr id="24" name="Straight Connector 23">
            <a:extLst>
              <a:ext uri="{FF2B5EF4-FFF2-40B4-BE49-F238E27FC236}">
                <a16:creationId xmlns:a16="http://schemas.microsoft.com/office/drawing/2014/main" id="{A28EDB8F-71A6-467B-8D55-384B99CC1515}"/>
              </a:ext>
            </a:extLst>
          </p:cNvPr>
          <p:cNvCxnSpPr>
            <a:cxnSpLocks/>
          </p:cNvCxnSpPr>
          <p:nvPr/>
        </p:nvCxnSpPr>
        <p:spPr>
          <a:xfrm>
            <a:off x="353291" y="6384396"/>
            <a:ext cx="70658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2D78D12-89AC-461D-B95B-50083E30575B}"/>
              </a:ext>
            </a:extLst>
          </p:cNvPr>
          <p:cNvCxnSpPr>
            <a:cxnSpLocks/>
          </p:cNvCxnSpPr>
          <p:nvPr/>
        </p:nvCxnSpPr>
        <p:spPr>
          <a:xfrm>
            <a:off x="353291" y="6384396"/>
            <a:ext cx="70658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ED4D458-7445-47BE-985D-30D81336A688}"/>
              </a:ext>
            </a:extLst>
          </p:cNvPr>
          <p:cNvCxnSpPr>
            <a:cxnSpLocks/>
          </p:cNvCxnSpPr>
          <p:nvPr/>
        </p:nvCxnSpPr>
        <p:spPr>
          <a:xfrm>
            <a:off x="3942726" y="2414016"/>
            <a:ext cx="34763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 Placeholder 14">
            <a:extLst>
              <a:ext uri="{FF2B5EF4-FFF2-40B4-BE49-F238E27FC236}">
                <a16:creationId xmlns:a16="http://schemas.microsoft.com/office/drawing/2014/main" id="{C31865F0-ECAC-4A0A-AE36-15E4E5EB0F28}"/>
              </a:ext>
            </a:extLst>
          </p:cNvPr>
          <p:cNvSpPr>
            <a:spLocks noGrp="1"/>
          </p:cNvSpPr>
          <p:nvPr>
            <p:ph type="body" sz="quarter" idx="65" hasCustomPrompt="1"/>
          </p:nvPr>
        </p:nvSpPr>
        <p:spPr>
          <a:xfrm>
            <a:off x="3942726" y="5069242"/>
            <a:ext cx="3476383" cy="361124"/>
          </a:xfrm>
        </p:spPr>
        <p:txBody>
          <a:bodyPr wrap="square" tIns="0" bIns="0" anchor="t" anchorCtr="0">
            <a:noAutofit/>
          </a:bodyPr>
          <a:lstStyle>
            <a:lvl1pPr marL="0" indent="0">
              <a:spcBef>
                <a:spcPts val="0"/>
              </a:spcBef>
              <a:buFont typeface="+mj-lt"/>
              <a:buNone/>
              <a:defRPr sz="618" b="0" i="0">
                <a:solidFill>
                  <a:schemeClr val="bg1">
                    <a:lumMod val="50000"/>
                  </a:schemeClr>
                </a:solidFill>
                <a:latin typeface="Arial" panose="020B0604020202020204" pitchFamily="34" charset="0"/>
                <a:cs typeface="Arial" panose="020B0604020202020204" pitchFamily="34" charset="0"/>
              </a:defRPr>
            </a:lvl1pPr>
            <a:lvl2pPr>
              <a:spcBef>
                <a:spcPts val="263"/>
              </a:spcBef>
              <a:defRPr sz="701"/>
            </a:lvl2pPr>
          </a:lstStyle>
          <a:p>
            <a:pPr lvl="0"/>
            <a:r>
              <a:rPr lang="en-US" dirty="0"/>
              <a:t>Source: XXXX</a:t>
            </a:r>
          </a:p>
        </p:txBody>
      </p:sp>
      <p:sp>
        <p:nvSpPr>
          <p:cNvPr id="36" name="Title 3">
            <a:extLst>
              <a:ext uri="{FF2B5EF4-FFF2-40B4-BE49-F238E27FC236}">
                <a16:creationId xmlns:a16="http://schemas.microsoft.com/office/drawing/2014/main" id="{ACB00CB2-B64A-0B49-8382-ECD43B855036}"/>
              </a:ext>
            </a:extLst>
          </p:cNvPr>
          <p:cNvSpPr>
            <a:spLocks noGrp="1"/>
          </p:cNvSpPr>
          <p:nvPr>
            <p:ph type="title"/>
          </p:nvPr>
        </p:nvSpPr>
        <p:spPr>
          <a:xfrm>
            <a:off x="353291" y="548940"/>
            <a:ext cx="7065818" cy="464390"/>
          </a:xfrm>
        </p:spPr>
        <p:txBody>
          <a:bodyPr>
            <a:noAutofit/>
          </a:bodyPr>
          <a:lstStyle/>
          <a:p>
            <a:r>
              <a:rPr lang="en-US"/>
              <a:t>Click to edit Master title style</a:t>
            </a:r>
            <a:endParaRPr lang="en-US" dirty="0"/>
          </a:p>
        </p:txBody>
      </p:sp>
      <p:sp>
        <p:nvSpPr>
          <p:cNvPr id="38" name="Text Placeholder 14">
            <a:extLst>
              <a:ext uri="{FF2B5EF4-FFF2-40B4-BE49-F238E27FC236}">
                <a16:creationId xmlns:a16="http://schemas.microsoft.com/office/drawing/2014/main" id="{5FEC3447-384C-46D2-A244-8B481B71DD75}"/>
              </a:ext>
            </a:extLst>
          </p:cNvPr>
          <p:cNvSpPr>
            <a:spLocks noGrp="1"/>
          </p:cNvSpPr>
          <p:nvPr>
            <p:ph type="body" sz="quarter" idx="30" hasCustomPrompt="1"/>
          </p:nvPr>
        </p:nvSpPr>
        <p:spPr>
          <a:xfrm>
            <a:off x="353291" y="8757958"/>
            <a:ext cx="7065818" cy="640692"/>
          </a:xfrm>
        </p:spPr>
        <p:txBody>
          <a:bodyPr wrap="square" tIns="0" bIns="0" anchor="b" anchorCtr="0">
            <a:noAutofit/>
          </a:bodyPr>
          <a:lstStyle>
            <a:lvl1pPr marL="0" indent="0">
              <a:spcBef>
                <a:spcPts val="0"/>
              </a:spcBef>
              <a:buFontTx/>
              <a:buNone/>
              <a:defRPr sz="618" b="0" i="0">
                <a:solidFill>
                  <a:schemeClr val="bg1">
                    <a:lumMod val="50000"/>
                  </a:schemeClr>
                </a:solidFill>
                <a:latin typeface="Arial" panose="020B0604020202020204" pitchFamily="34" charset="0"/>
                <a:cs typeface="Arial" panose="020B0604020202020204" pitchFamily="34" charset="0"/>
              </a:defRPr>
            </a:lvl1pPr>
            <a:lvl2pPr marL="101483" indent="-101483">
              <a:spcBef>
                <a:spcPts val="0"/>
              </a:spcBef>
              <a:buFont typeface="+mj-lt"/>
              <a:buAutoNum type="arabicPeriod"/>
              <a:defRPr sz="618">
                <a:solidFill>
                  <a:schemeClr val="bg1">
                    <a:lumMod val="50000"/>
                  </a:schemeClr>
                </a:solidFill>
                <a:latin typeface="Arial" panose="020B0604020202020204" pitchFamily="34" charset="0"/>
                <a:cs typeface="Arial" panose="020B0604020202020204" pitchFamily="34" charset="0"/>
              </a:defRPr>
            </a:lvl2pPr>
          </a:lstStyle>
          <a:p>
            <a:pPr lvl="0"/>
            <a:r>
              <a:rPr lang="en-US" dirty="0"/>
              <a:t>[Footnote] Level one text</a:t>
            </a:r>
          </a:p>
          <a:p>
            <a:pPr lvl="1"/>
            <a:r>
              <a:rPr lang="en-US" dirty="0"/>
              <a:t>[Footnote] Level two numbered</a:t>
            </a:r>
          </a:p>
        </p:txBody>
      </p:sp>
      <p:sp>
        <p:nvSpPr>
          <p:cNvPr id="39" name="Text Placeholder 2">
            <a:extLst>
              <a:ext uri="{FF2B5EF4-FFF2-40B4-BE49-F238E27FC236}">
                <a16:creationId xmlns:a16="http://schemas.microsoft.com/office/drawing/2014/main" id="{27B00157-7CAD-4EBF-A296-4DB6503B2BCF}"/>
              </a:ext>
            </a:extLst>
          </p:cNvPr>
          <p:cNvSpPr>
            <a:spLocks noGrp="1"/>
          </p:cNvSpPr>
          <p:nvPr>
            <p:ph type="body" idx="31" hasCustomPrompt="1"/>
          </p:nvPr>
        </p:nvSpPr>
        <p:spPr>
          <a:xfrm>
            <a:off x="353291" y="1013331"/>
            <a:ext cx="7065818" cy="756768"/>
          </a:xfrm>
        </p:spPr>
        <p:txBody>
          <a:bodyPr tIns="45720" bIns="45720" anchor="t" anchorCtr="0">
            <a:noAutofit/>
          </a:bodyPr>
          <a:lstStyle>
            <a:lvl1pPr marL="0" indent="0">
              <a:spcBef>
                <a:spcPts val="0"/>
              </a:spcBef>
              <a:buNone/>
              <a:defRPr sz="1236" b="0">
                <a:solidFill>
                  <a:srgbClr val="7A909E"/>
                </a:solidFill>
              </a:defRPr>
            </a:lvl1pPr>
            <a:lvl2pPr marL="0" indent="0">
              <a:spcBef>
                <a:spcPts val="0"/>
              </a:spcBef>
              <a:buNone/>
              <a:defRPr sz="1576" b="0">
                <a:solidFill>
                  <a:srgbClr val="7A909E"/>
                </a:solidFill>
              </a:defRPr>
            </a:lvl2pPr>
            <a:lvl3pPr marL="800741" indent="0">
              <a:buNone/>
              <a:defRPr sz="1576" b="1"/>
            </a:lvl3pPr>
            <a:lvl4pPr marL="1201111" indent="0">
              <a:buNone/>
              <a:defRPr sz="1401" b="1"/>
            </a:lvl4pPr>
            <a:lvl5pPr marL="1601482" indent="0">
              <a:buNone/>
              <a:defRPr sz="1401" b="1"/>
            </a:lvl5pPr>
            <a:lvl6pPr marL="2001852" indent="0">
              <a:buNone/>
              <a:defRPr sz="1401" b="1"/>
            </a:lvl6pPr>
            <a:lvl7pPr marL="2402223" indent="0">
              <a:buNone/>
              <a:defRPr sz="1401" b="1"/>
            </a:lvl7pPr>
            <a:lvl8pPr marL="2802593" indent="0">
              <a:buNone/>
              <a:defRPr sz="1401" b="1"/>
            </a:lvl8pPr>
            <a:lvl9pPr marL="3202964" indent="0">
              <a:buNone/>
              <a:defRPr sz="1401" b="1"/>
            </a:lvl9pPr>
          </a:lstStyle>
          <a:p>
            <a:pPr lvl="0"/>
            <a:r>
              <a:rPr lang="en-US" dirty="0"/>
              <a:t>Click to edit Master text styles</a:t>
            </a:r>
          </a:p>
        </p:txBody>
      </p:sp>
      <p:sp>
        <p:nvSpPr>
          <p:cNvPr id="40" name="Content Placeholder 2"/>
          <p:cNvSpPr>
            <a:spLocks noGrp="1"/>
          </p:cNvSpPr>
          <p:nvPr>
            <p:ph sz="quarter" idx="66"/>
          </p:nvPr>
        </p:nvSpPr>
        <p:spPr>
          <a:xfrm>
            <a:off x="353291" y="2856393"/>
            <a:ext cx="3476383"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
        <p:nvSpPr>
          <p:cNvPr id="41" name="Content Placeholder 2"/>
          <p:cNvSpPr>
            <a:spLocks noGrp="1"/>
          </p:cNvSpPr>
          <p:nvPr>
            <p:ph sz="quarter" idx="67"/>
          </p:nvPr>
        </p:nvSpPr>
        <p:spPr>
          <a:xfrm>
            <a:off x="3942726" y="2856393"/>
            <a:ext cx="3476383" cy="2212848"/>
          </a:xfrm>
        </p:spPr>
        <p:txBody>
          <a:bodyPr/>
          <a:lstStyle>
            <a:lvl1pPr>
              <a:spcBef>
                <a:spcPts val="232"/>
              </a:spcBef>
              <a:defRPr sz="927"/>
            </a:lvl1pPr>
            <a:lvl2pPr>
              <a:spcBef>
                <a:spcPts val="232"/>
              </a:spcBef>
              <a:defRPr sz="927"/>
            </a:lvl2pPr>
            <a:lvl3pPr>
              <a:spcBef>
                <a:spcPts val="232"/>
              </a:spcBef>
              <a:defRPr sz="773"/>
            </a:lvl3pPr>
            <a:lvl4pPr>
              <a:spcBef>
                <a:spcPts val="232"/>
              </a:spcBef>
              <a:defRPr sz="773"/>
            </a:lvl4pPr>
            <a:lvl5pPr>
              <a:defRPr sz="850"/>
            </a:lvl5pPr>
          </a:lstStyle>
          <a:p>
            <a:pPr lvl="0"/>
            <a:r>
              <a:rPr lang="en-US"/>
              <a:t>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697534213"/>
      </p:ext>
    </p:extLst>
  </p:cSld>
  <p:clrMapOvr>
    <a:masterClrMapping/>
  </p:clrMapOvr>
  <p:extLst>
    <p:ext uri="{DCECCB84-F9BA-43D5-87BE-67443E8EF086}">
      <p15:sldGuideLst xmlns:p15="http://schemas.microsoft.com/office/powerpoint/2012/main">
        <p15:guide id="1" pos="2921">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userDrawn="1">
  <p:cSld name="Main Page">
    <p:spTree>
      <p:nvGrpSpPr>
        <p:cNvPr id="1" name=""/>
        <p:cNvGrpSpPr/>
        <p:nvPr/>
      </p:nvGrpSpPr>
      <p:grpSpPr>
        <a:xfrm>
          <a:off x="0" y="0"/>
          <a:ext cx="0" cy="0"/>
          <a:chOff x="0" y="0"/>
          <a:chExt cx="0" cy="0"/>
        </a:xfrm>
      </p:grpSpPr>
      <p:sp>
        <p:nvSpPr>
          <p:cNvPr id="13" name="Rectangle 12"/>
          <p:cNvSpPr/>
          <p:nvPr userDrawn="1"/>
        </p:nvSpPr>
        <p:spPr>
          <a:xfrm>
            <a:off x="4487779" y="409564"/>
            <a:ext cx="2827421" cy="492443"/>
          </a:xfrm>
          <a:prstGeom prst="rect">
            <a:avLst/>
          </a:prstGeom>
        </p:spPr>
        <p:txBody>
          <a:bodyPr wrap="square" lIns="0" tIns="0" rIns="0" bIns="0">
            <a:noAutofit/>
          </a:bodyPr>
          <a:lstStyle/>
          <a:p>
            <a:pPr algn="r" defTabSz="1018824"/>
            <a:r>
              <a:rPr lang="en-US" sz="1600" b="1">
                <a:solidFill>
                  <a:srgbClr val="000000"/>
                </a:solidFill>
                <a:latin typeface="Arial" panose="020B0604020202020204" pitchFamily="34" charset="0"/>
                <a:cs typeface="Arial" panose="020B0604020202020204" pitchFamily="34" charset="0"/>
              </a:rPr>
              <a:t>Investment Commentary</a:t>
            </a:r>
          </a:p>
        </p:txBody>
      </p:sp>
      <p:cxnSp>
        <p:nvCxnSpPr>
          <p:cNvPr id="14" name="Straight Connector 13"/>
          <p:cNvCxnSpPr/>
          <p:nvPr userDrawn="1"/>
        </p:nvCxnSpPr>
        <p:spPr>
          <a:xfrm>
            <a:off x="5560705" y="992282"/>
            <a:ext cx="1749733" cy="0"/>
          </a:xfrm>
          <a:prstGeom prst="line">
            <a:avLst/>
          </a:prstGeom>
          <a:noFill/>
          <a:ln w="3175" cap="flat" cmpd="sng" algn="ctr">
            <a:solidFill>
              <a:srgbClr val="000000"/>
            </a:solidFill>
            <a:prstDash val="solid"/>
          </a:ln>
          <a:effectLst/>
        </p:spPr>
      </p:cxnSp>
      <p:sp>
        <p:nvSpPr>
          <p:cNvPr id="16" name="Rectangle 15"/>
          <p:cNvSpPr/>
          <p:nvPr userDrawn="1"/>
        </p:nvSpPr>
        <p:spPr>
          <a:xfrm>
            <a:off x="6505831" y="1030508"/>
            <a:ext cx="875205" cy="492443"/>
          </a:xfrm>
          <a:prstGeom prst="rect">
            <a:avLst/>
          </a:prstGeom>
        </p:spPr>
        <p:txBody>
          <a:bodyPr wrap="square" lIns="0" tIns="0" rIns="0" bIns="0">
            <a:noAutofit/>
          </a:bodyPr>
          <a:lstStyle/>
          <a:p>
            <a:pPr defTabSz="1018824"/>
            <a:r>
              <a:rPr lang="en-US" sz="800">
                <a:solidFill>
                  <a:srgbClr val="000000"/>
                </a:solidFill>
                <a:latin typeface="Arial" panose="020B0604020202020204" pitchFamily="34" charset="0"/>
                <a:cs typeface="Arial" panose="020B0604020202020204" pitchFamily="34" charset="0"/>
              </a:rPr>
              <a:t>Class Inv: GCMTX</a:t>
            </a:r>
          </a:p>
          <a:p>
            <a:pPr marL="0" marR="0" indent="0" algn="l" defTabSz="1018824" rtl="0" eaLnBrk="1" fontAlgn="auto" latinLnBrk="0" hangingPunct="1">
              <a:lnSpc>
                <a:spcPct val="100000"/>
              </a:lnSpc>
              <a:spcBef>
                <a:spcPct val="0"/>
              </a:spcBef>
              <a:spcAft>
                <a:spcPct val="0"/>
              </a:spcAft>
              <a:buClrTx/>
              <a:buSzTx/>
              <a:buFontTx/>
              <a:buNone/>
              <a:defRPr/>
            </a:pPr>
            <a:r>
              <a:rPr lang="en-US" sz="800">
                <a:solidFill>
                  <a:srgbClr val="000000"/>
                </a:solidFill>
                <a:latin typeface="Arial" panose="020B0604020202020204" pitchFamily="34" charset="0"/>
                <a:cs typeface="Arial" panose="020B0604020202020204" pitchFamily="34" charset="0"/>
              </a:rPr>
              <a:t>Class R6: GCMUX</a:t>
            </a:r>
          </a:p>
          <a:p>
            <a:pPr marL="0" marR="0" indent="0" algn="l" defTabSz="1018824" rtl="0" eaLnBrk="1" fontAlgn="auto" latinLnBrk="0" hangingPunct="1">
              <a:lnSpc>
                <a:spcPct val="100000"/>
              </a:lnSpc>
              <a:spcBef>
                <a:spcPct val="0"/>
              </a:spcBef>
              <a:spcAft>
                <a:spcPct val="0"/>
              </a:spcAft>
              <a:buClrTx/>
              <a:buSzTx/>
              <a:buFontTx/>
              <a:buNone/>
              <a:defRPr/>
            </a:pPr>
            <a:r>
              <a:rPr lang="en-US" sz="800">
                <a:solidFill>
                  <a:srgbClr val="000000"/>
                </a:solidFill>
                <a:latin typeface="Arial" panose="020B0604020202020204" pitchFamily="34" charset="0"/>
                <a:cs typeface="Arial" panose="020B0604020202020204" pitchFamily="34" charset="0"/>
              </a:rPr>
              <a:t>Class R: GCMRX</a:t>
            </a:r>
          </a:p>
          <a:p>
            <a:pPr defTabSz="1018824"/>
            <a:endParaRPr lang="en-US" sz="800">
              <a:solidFill>
                <a:srgbClr val="000000"/>
              </a:solidFill>
              <a:latin typeface="Arial" panose="020B0604020202020204" pitchFamily="34" charset="0"/>
              <a:cs typeface="Arial" panose="020B0604020202020204" pitchFamily="34" charset="0"/>
            </a:endParaRPr>
          </a:p>
        </p:txBody>
      </p:sp>
      <p:sp>
        <p:nvSpPr>
          <p:cNvPr id="19" name="TextBox 18"/>
          <p:cNvSpPr txBox="1"/>
          <p:nvPr userDrawn="1"/>
        </p:nvSpPr>
        <p:spPr>
          <a:xfrm>
            <a:off x="4582245" y="9478089"/>
            <a:ext cx="2732955" cy="123111"/>
          </a:xfrm>
          <a:prstGeom prst="rect">
            <a:avLst/>
          </a:prstGeom>
          <a:noFill/>
        </p:spPr>
        <p:txBody>
          <a:bodyPr wrap="square" lIns="0" tIns="0" rIns="0" bIns="0" rtlCol="0">
            <a:spAutoFit/>
          </a:bodyPr>
          <a:lstStyle/>
          <a:p>
            <a:pPr marL="0" marR="0" indent="0" algn="r" defTabSz="914400" rtl="0" eaLnBrk="1" fontAlgn="base" latinLnBrk="0" hangingPunct="1">
              <a:lnSpc>
                <a:spcPct val="100000"/>
              </a:lnSpc>
              <a:spcBef>
                <a:spcPct val="0"/>
              </a:spcBef>
              <a:spcAft>
                <a:spcPct val="0"/>
              </a:spcAft>
              <a:buClrTx/>
              <a:buSzTx/>
              <a:buFontTx/>
              <a:buNone/>
              <a:defRPr/>
            </a:pPr>
            <a:r>
              <a:rPr lang="en-US" sz="800" b="0" kern="1200">
                <a:solidFill>
                  <a:srgbClr val="7F7F7F"/>
                </a:solidFill>
                <a:latin typeface="Arial Narrow" panose="020B0606020202030204" pitchFamily="34" charset="0"/>
                <a:ea typeface="+mn-ea"/>
                <a:cs typeface="+mn-cs"/>
              </a:rPr>
              <a:t>Goldman Sachs Asset Management | </a:t>
            </a:r>
            <a:fld id="{A3C20180-C98F-4F56-A866-C754ACEB8B81}" type="slidenum">
              <a:rPr lang="en-US" sz="800" b="0" smtClean="0">
                <a:solidFill>
                  <a:srgbClr val="7F7F7F"/>
                </a:solidFill>
                <a:latin typeface="Arial Narrow" panose="020B0606020202030204" pitchFamily="34" charset="0"/>
              </a:rPr>
              <a:pPr marL="0" marR="0" indent="0" algn="r" defTabSz="914400" rtl="0" eaLnBrk="1" fontAlgn="base" latinLnBrk="0" hangingPunct="1">
                <a:lnSpc>
                  <a:spcPct val="100000"/>
                </a:lnSpc>
                <a:spcBef>
                  <a:spcPct val="0"/>
                </a:spcBef>
                <a:spcAft>
                  <a:spcPct val="0"/>
                </a:spcAft>
                <a:buClrTx/>
                <a:buSzTx/>
                <a:buFontTx/>
                <a:buNone/>
                <a:defRPr/>
              </a:pPr>
              <a:t>‹#›</a:t>
            </a:fld>
            <a:endParaRPr lang="en-US" sz="800" b="0" kern="1200">
              <a:solidFill>
                <a:srgbClr val="7F7F7F"/>
              </a:solidFill>
              <a:latin typeface="Arial Narrow" pitchFamily="34" charset="0"/>
              <a:ea typeface="+mn-ea"/>
              <a:cs typeface="+mn-cs"/>
            </a:endParaRPr>
          </a:p>
        </p:txBody>
      </p:sp>
      <p:sp>
        <p:nvSpPr>
          <p:cNvPr id="23" name="Text Placeholder 22"/>
          <p:cNvSpPr>
            <a:spLocks noGrp="1"/>
          </p:cNvSpPr>
          <p:nvPr>
            <p:ph type="body" sz="quarter" idx="10"/>
          </p:nvPr>
        </p:nvSpPr>
        <p:spPr>
          <a:xfrm>
            <a:off x="457200" y="2267712"/>
            <a:ext cx="3319272" cy="699516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27" name="Text Placeholder 26"/>
          <p:cNvSpPr>
            <a:spLocks noGrp="1"/>
          </p:cNvSpPr>
          <p:nvPr>
            <p:ph type="body" sz="quarter" idx="11"/>
          </p:nvPr>
        </p:nvSpPr>
        <p:spPr>
          <a:xfrm>
            <a:off x="3995928" y="2304288"/>
            <a:ext cx="3319272" cy="182880"/>
          </a:xfrm>
          <a:solidFill>
            <a:srgbClr val="7399C6"/>
          </a:solidFill>
        </p:spPr>
        <p:txBody>
          <a:bodyPr lIns="91440" rIns="91440" anchor="ctr" anchorCtr="0"/>
          <a:lstStyle>
            <a:lvl1pPr>
              <a:lnSpc>
                <a:spcPct val="100000"/>
              </a:lnSpc>
              <a:spcBef>
                <a:spcPct val="0"/>
              </a:spcBef>
              <a:defRPr sz="900" b="1">
                <a:solidFill>
                  <a:schemeClr val="bg1"/>
                </a:solidFill>
                <a:latin typeface="Arial Narrow" panose="020B0606020202030204" pitchFamily="34" charset="0"/>
              </a:defRPr>
            </a:lvl1pPr>
          </a:lstStyle>
          <a:p>
            <a:pPr lvl="0"/>
            <a:r>
              <a:rPr lang="en-US"/>
              <a:t>Click to edit Master text styles</a:t>
            </a:r>
          </a:p>
        </p:txBody>
      </p:sp>
      <p:sp>
        <p:nvSpPr>
          <p:cNvPr id="31" name="Content Placeholder 30"/>
          <p:cNvSpPr>
            <a:spLocks noGrp="1"/>
          </p:cNvSpPr>
          <p:nvPr>
            <p:ph sz="quarter" idx="12"/>
          </p:nvPr>
        </p:nvSpPr>
        <p:spPr>
          <a:xfrm>
            <a:off x="3995928" y="2542032"/>
            <a:ext cx="3319272" cy="155448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33" name="Text Placeholder 32"/>
          <p:cNvSpPr>
            <a:spLocks noGrp="1"/>
          </p:cNvSpPr>
          <p:nvPr>
            <p:ph type="body" sz="quarter" idx="13"/>
          </p:nvPr>
        </p:nvSpPr>
        <p:spPr>
          <a:xfrm>
            <a:off x="3995928" y="4133088"/>
            <a:ext cx="3319272" cy="822960"/>
          </a:xfrm>
        </p:spPr>
        <p:txBody>
          <a:bodyPr/>
          <a:lstStyle>
            <a:lvl1pPr>
              <a:lnSpc>
                <a:spcPct val="100000"/>
              </a:lnSpc>
              <a:spcBef>
                <a:spcPct val="0"/>
              </a:spcBef>
              <a:defRPr sz="800" b="1">
                <a:latin typeface="Arial Narrow" panose="020B0606020202030204" pitchFamily="34" charset="0"/>
              </a:defRPr>
            </a:lvl1pPr>
          </a:lstStyle>
          <a:p>
            <a:pPr lvl="0"/>
            <a:r>
              <a:rPr lang="en-US"/>
              <a:t>Click to edit Master text styles</a:t>
            </a:r>
          </a:p>
        </p:txBody>
      </p:sp>
      <p:sp>
        <p:nvSpPr>
          <p:cNvPr id="35" name="Text Placeholder 34"/>
          <p:cNvSpPr>
            <a:spLocks noGrp="1"/>
          </p:cNvSpPr>
          <p:nvPr>
            <p:ph type="body" sz="quarter" idx="14"/>
          </p:nvPr>
        </p:nvSpPr>
        <p:spPr>
          <a:xfrm>
            <a:off x="3995928" y="4983480"/>
            <a:ext cx="3319272" cy="182880"/>
          </a:xfrm>
        </p:spPr>
        <p:txBody>
          <a:bodyPr rIns="91440" anchor="ctr" anchorCtr="0"/>
          <a:lstStyle>
            <a:lvl1pPr>
              <a:lnSpc>
                <a:spcPct val="100000"/>
              </a:lnSpc>
              <a:spcBef>
                <a:spcPct val="0"/>
              </a:spcBef>
              <a:defRPr sz="900" b="1">
                <a:latin typeface="Arial Narrow" panose="020B0606020202030204" pitchFamily="34" charset="0"/>
              </a:defRPr>
            </a:lvl1pPr>
            <a:lvl2pPr>
              <a:defRPr sz="900" b="1">
                <a:latin typeface="Arial Narrow" panose="020B0606020202030204" pitchFamily="34" charset="0"/>
              </a:defRPr>
            </a:lvl2pPr>
            <a:lvl3pPr>
              <a:defRPr sz="900" b="1">
                <a:latin typeface="Arial Narrow" panose="020B0606020202030204" pitchFamily="34" charset="0"/>
              </a:defRPr>
            </a:lvl3pPr>
            <a:lvl4pPr>
              <a:defRPr sz="900" b="1">
                <a:latin typeface="Arial Narrow" panose="020B0606020202030204" pitchFamily="34" charset="0"/>
              </a:defRPr>
            </a:lvl4pPr>
            <a:lvl5pPr>
              <a:defRPr sz="900" b="1">
                <a:latin typeface="Arial Narrow" panose="020B0606020202030204" pitchFamily="34" charset="0"/>
              </a:defRPr>
            </a:lvl5pPr>
          </a:lstStyle>
          <a:p>
            <a:pPr lvl="0"/>
            <a:r>
              <a:rPr lang="en-US"/>
              <a:t>Click to edit Master text styles</a:t>
            </a:r>
          </a:p>
        </p:txBody>
      </p:sp>
      <p:sp>
        <p:nvSpPr>
          <p:cNvPr id="37" name="Content Placeholder 36"/>
          <p:cNvSpPr>
            <a:spLocks noGrp="1"/>
          </p:cNvSpPr>
          <p:nvPr>
            <p:ph sz="quarter" idx="15"/>
          </p:nvPr>
        </p:nvSpPr>
        <p:spPr>
          <a:xfrm>
            <a:off x="3995928" y="5157216"/>
            <a:ext cx="3319272" cy="82296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vl5pPr>
              <a:defRPr sz="900">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39" name="Text Placeholder 38"/>
          <p:cNvSpPr>
            <a:spLocks noGrp="1"/>
          </p:cNvSpPr>
          <p:nvPr>
            <p:ph type="body" sz="quarter" idx="16"/>
          </p:nvPr>
        </p:nvSpPr>
        <p:spPr>
          <a:xfrm>
            <a:off x="3995928" y="6016752"/>
            <a:ext cx="3319272" cy="822960"/>
          </a:xfrm>
        </p:spPr>
        <p:txBody>
          <a:bodyPr/>
          <a:lstStyle>
            <a:lvl1pPr>
              <a:lnSpc>
                <a:spcPct val="100000"/>
              </a:lnSpc>
              <a:spcBef>
                <a:spcPct val="0"/>
              </a:spcBef>
              <a:defRPr sz="800" b="1">
                <a:latin typeface="Arial Narrow" panose="020B0606020202030204" pitchFamily="34" charset="0"/>
              </a:defRPr>
            </a:lvl1pPr>
            <a:lvl2pPr>
              <a:lnSpc>
                <a:spcPct val="100000"/>
              </a:lnSpc>
              <a:spcBef>
                <a:spcPct val="0"/>
              </a:spcBef>
              <a:defRPr sz="800" b="1">
                <a:latin typeface="Arial Narrow" panose="020B0606020202030204" pitchFamily="34" charset="0"/>
              </a:defRPr>
            </a:lvl2pPr>
            <a:lvl3pPr>
              <a:lnSpc>
                <a:spcPct val="100000"/>
              </a:lnSpc>
              <a:spcBef>
                <a:spcPct val="0"/>
              </a:spcBef>
              <a:defRPr sz="800" b="1">
                <a:latin typeface="Arial Narrow" panose="020B0606020202030204" pitchFamily="34" charset="0"/>
              </a:defRPr>
            </a:lvl3pPr>
            <a:lvl4pPr>
              <a:lnSpc>
                <a:spcPct val="100000"/>
              </a:lnSpc>
              <a:spcBef>
                <a:spcPct val="0"/>
              </a:spcBef>
              <a:defRPr sz="800" b="1">
                <a:latin typeface="Arial Narrow" panose="020B0606020202030204" pitchFamily="34" charset="0"/>
              </a:defRPr>
            </a:lvl4pPr>
            <a:lvl5pPr>
              <a:lnSpc>
                <a:spcPct val="100000"/>
              </a:lnSpc>
              <a:spcBef>
                <a:spcPct val="0"/>
              </a:spcBef>
              <a:defRPr sz="800" b="1">
                <a:latin typeface="Arial Narrow" panose="020B0606020202030204" pitchFamily="34" charset="0"/>
              </a:defRPr>
            </a:lvl5pPr>
          </a:lstStyle>
          <a:p>
            <a:pPr lvl="0"/>
            <a:r>
              <a:rPr lang="en-US"/>
              <a:t>Click to edit Master text styles</a:t>
            </a:r>
          </a:p>
        </p:txBody>
      </p:sp>
      <p:sp>
        <p:nvSpPr>
          <p:cNvPr id="41" name="Text Placeholder 40"/>
          <p:cNvSpPr>
            <a:spLocks noGrp="1"/>
          </p:cNvSpPr>
          <p:nvPr>
            <p:ph type="body" sz="quarter" idx="17"/>
          </p:nvPr>
        </p:nvSpPr>
        <p:spPr>
          <a:xfrm>
            <a:off x="3995928" y="6867144"/>
            <a:ext cx="3319272" cy="182880"/>
          </a:xfrm>
        </p:spPr>
        <p:txBody>
          <a:bodyPr rIns="91440" anchor="ctr" anchorCtr="0"/>
          <a:lstStyle>
            <a:lvl1pPr>
              <a:lnSpc>
                <a:spcPct val="100000"/>
              </a:lnSpc>
              <a:spcBef>
                <a:spcPct val="0"/>
              </a:spcBef>
              <a:defRPr sz="900" b="1">
                <a:latin typeface="Arial Narrow" panose="020B0606020202030204" pitchFamily="34" charset="0"/>
              </a:defRPr>
            </a:lvl1pPr>
          </a:lstStyle>
          <a:p>
            <a:pPr lvl="0"/>
            <a:r>
              <a:rPr lang="en-US"/>
              <a:t>Click to edit Master text styles</a:t>
            </a:r>
          </a:p>
        </p:txBody>
      </p:sp>
      <p:sp>
        <p:nvSpPr>
          <p:cNvPr id="43" name="Content Placeholder 42"/>
          <p:cNvSpPr>
            <a:spLocks noGrp="1"/>
          </p:cNvSpPr>
          <p:nvPr>
            <p:ph sz="quarter" idx="18"/>
          </p:nvPr>
        </p:nvSpPr>
        <p:spPr>
          <a:xfrm>
            <a:off x="3995928" y="7040880"/>
            <a:ext cx="3319272" cy="82296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vl5pPr>
              <a:defRPr sz="900">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5" name="Text Placeholder 44"/>
          <p:cNvSpPr>
            <a:spLocks noGrp="1"/>
          </p:cNvSpPr>
          <p:nvPr>
            <p:ph type="body" sz="quarter" idx="19"/>
          </p:nvPr>
        </p:nvSpPr>
        <p:spPr>
          <a:xfrm>
            <a:off x="3995928" y="7836408"/>
            <a:ext cx="3319272" cy="822960"/>
          </a:xfrm>
        </p:spPr>
        <p:txBody>
          <a:bodyPr/>
          <a:lstStyle>
            <a:lvl1pPr>
              <a:lnSpc>
                <a:spcPct val="100000"/>
              </a:lnSpc>
              <a:spcBef>
                <a:spcPct val="0"/>
              </a:spcBef>
              <a:defRPr sz="800" b="1">
                <a:latin typeface="Arial Narrow" panose="020B0606020202030204" pitchFamily="34" charset="0"/>
              </a:defRPr>
            </a:lvl1pPr>
            <a:lvl2pPr marL="0" indent="0">
              <a:lnSpc>
                <a:spcPct val="100000"/>
              </a:lnSpc>
              <a:spcBef>
                <a:spcPct val="0"/>
              </a:spcBef>
              <a:buNone/>
              <a:defRPr sz="800" b="1">
                <a:latin typeface="Arial Narrow" panose="020B0606020202030204" pitchFamily="34" charset="0"/>
              </a:defRPr>
            </a:lvl2pPr>
            <a:lvl3pPr>
              <a:lnSpc>
                <a:spcPct val="100000"/>
              </a:lnSpc>
              <a:spcBef>
                <a:spcPct val="0"/>
              </a:spcBef>
              <a:defRPr sz="800" b="1">
                <a:latin typeface="Arial Narrow" panose="020B0606020202030204" pitchFamily="34" charset="0"/>
              </a:defRPr>
            </a:lvl3pPr>
            <a:lvl4pPr>
              <a:lnSpc>
                <a:spcPct val="100000"/>
              </a:lnSpc>
              <a:spcBef>
                <a:spcPct val="0"/>
              </a:spcBef>
              <a:defRPr sz="800" b="1">
                <a:latin typeface="Arial Narrow" panose="020B0606020202030204" pitchFamily="34" charset="0"/>
              </a:defRPr>
            </a:lvl4pPr>
            <a:lvl5pPr>
              <a:lnSpc>
                <a:spcPct val="100000"/>
              </a:lnSpc>
              <a:spcBef>
                <a:spcPct val="0"/>
              </a:spcBef>
              <a:defRPr sz="800" b="1">
                <a:latin typeface="Arial Narrow" panose="020B0606020202030204" pitchFamily="34" charset="0"/>
              </a:defRPr>
            </a:lvl5pPr>
          </a:lstStyle>
          <a:p>
            <a:pPr lvl="0"/>
            <a:r>
              <a:rPr lang="en-US"/>
              <a:t>Click to edit Master text styles</a:t>
            </a:r>
          </a:p>
        </p:txBody>
      </p:sp>
      <p:sp>
        <p:nvSpPr>
          <p:cNvPr id="20" name="Rectangle 19"/>
          <p:cNvSpPr/>
          <p:nvPr userDrawn="1"/>
        </p:nvSpPr>
        <p:spPr>
          <a:xfrm>
            <a:off x="5560705" y="1030508"/>
            <a:ext cx="809368" cy="492443"/>
          </a:xfrm>
          <a:prstGeom prst="rect">
            <a:avLst/>
          </a:prstGeom>
        </p:spPr>
        <p:txBody>
          <a:bodyPr wrap="square" lIns="0" tIns="0" rIns="0" bIns="0">
            <a:noAutofit/>
          </a:bodyPr>
          <a:lstStyle/>
          <a:p>
            <a:pPr defTabSz="1018824"/>
            <a:r>
              <a:rPr lang="en-US" sz="800">
                <a:solidFill>
                  <a:srgbClr val="000000"/>
                </a:solidFill>
                <a:latin typeface="Arial" panose="020B0604020202020204" pitchFamily="34" charset="0"/>
                <a:cs typeface="Arial" panose="020B0604020202020204" pitchFamily="34" charset="0"/>
              </a:rPr>
              <a:t>Class A: GCMAX</a:t>
            </a:r>
          </a:p>
          <a:p>
            <a:pPr defTabSz="1018824"/>
            <a:r>
              <a:rPr lang="en-US" sz="800">
                <a:solidFill>
                  <a:srgbClr val="000000"/>
                </a:solidFill>
                <a:latin typeface="Arial" panose="020B0604020202020204" pitchFamily="34" charset="0"/>
                <a:cs typeface="Arial" panose="020B0604020202020204" pitchFamily="34" charset="0"/>
              </a:rPr>
              <a:t>Class C: GCMCX</a:t>
            </a:r>
          </a:p>
          <a:p>
            <a:pPr defTabSz="1018824"/>
            <a:r>
              <a:rPr lang="en-US" sz="800">
                <a:solidFill>
                  <a:srgbClr val="000000"/>
                </a:solidFill>
                <a:latin typeface="Arial" panose="020B0604020202020204" pitchFamily="34" charset="0"/>
                <a:cs typeface="Arial" panose="020B0604020202020204" pitchFamily="34" charset="0"/>
              </a:rPr>
              <a:t>Class I: GSMCX</a:t>
            </a:r>
          </a:p>
          <a:p>
            <a:pPr defTabSz="1018824"/>
            <a:r>
              <a:rPr lang="en-US" sz="800">
                <a:solidFill>
                  <a:srgbClr val="000000"/>
                </a:solidFill>
                <a:latin typeface="Arial" panose="020B0604020202020204" pitchFamily="34" charset="0"/>
                <a:cs typeface="Arial" panose="020B0604020202020204" pitchFamily="34" charset="0"/>
              </a:rPr>
              <a:t>Class S: GSMSX</a:t>
            </a:r>
          </a:p>
          <a:p>
            <a:pPr defTabSz="1018824"/>
            <a:endParaRPr lang="en-US" sz="800">
              <a:solidFill>
                <a:srgbClr val="000000"/>
              </a:solidFill>
              <a:latin typeface="Arial" panose="020B0604020202020204" pitchFamily="34" charset="0"/>
              <a:cs typeface="Arial" panose="020B0604020202020204" pitchFamily="34" charset="0"/>
            </a:endParaRPr>
          </a:p>
          <a:p>
            <a:pPr defTabSz="1018824"/>
            <a:endParaRPr lang="en-US" sz="800">
              <a:solidFill>
                <a:srgbClr val="000000"/>
              </a:solidFill>
              <a:latin typeface="Arial" panose="020B0604020202020204" pitchFamily="34" charset="0"/>
              <a:cs typeface="Arial" panose="020B0604020202020204" pitchFamily="34" charset="0"/>
            </a:endParaRPr>
          </a:p>
        </p:txBody>
      </p:sp>
      <p:pic>
        <p:nvPicPr>
          <p:cNvPr id="21" name="Picture 20" descr="Shape&#10;&#10;Description automatically generated with medium confidence"/>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557571"/>
            <a:ext cx="1828800" cy="330200"/>
          </a:xfrm>
          <a:prstGeom prst="rect">
            <a:avLst/>
          </a:prstGeom>
        </p:spPr>
      </p:pic>
    </p:spTree>
    <p:extLst>
      <p:ext uri="{BB962C8B-B14F-4D97-AF65-F5344CB8AC3E}">
        <p14:creationId xmlns:p14="http://schemas.microsoft.com/office/powerpoint/2010/main" val="108463653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sclosures">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57200" y="950976"/>
            <a:ext cx="6858000" cy="8348472"/>
          </a:xfrm>
        </p:spPr>
        <p:txBody>
          <a:bodyPr/>
          <a:lstStyle>
            <a:lvl1pPr>
              <a:lnSpc>
                <a:spcPct val="100000"/>
              </a:lnSpc>
              <a:spcBef>
                <a:spcPts val="300"/>
              </a:spcBef>
              <a:defRPr sz="800">
                <a:latin typeface="Arial Narrow" panose="020B0606020202030204" pitchFamily="34" charset="0"/>
              </a:defRPr>
            </a:lvl1pPr>
            <a:lvl2pPr>
              <a:lnSpc>
                <a:spcPct val="100000"/>
              </a:lnSpc>
              <a:spcBef>
                <a:spcPts val="300"/>
              </a:spcBef>
              <a:defRPr sz="800">
                <a:latin typeface="Arial Narrow" panose="020B0606020202030204" pitchFamily="34" charset="0"/>
              </a:defRPr>
            </a:lvl2pPr>
            <a:lvl3pPr>
              <a:lnSpc>
                <a:spcPct val="100000"/>
              </a:lnSpc>
              <a:spcBef>
                <a:spcPts val="300"/>
              </a:spcBef>
              <a:defRPr sz="800">
                <a:latin typeface="Arial Narrow" panose="020B0606020202030204" pitchFamily="34" charset="0"/>
              </a:defRPr>
            </a:lvl3pPr>
            <a:lvl4pPr>
              <a:lnSpc>
                <a:spcPct val="100000"/>
              </a:lnSpc>
              <a:spcBef>
                <a:spcPts val="300"/>
              </a:spcBef>
              <a:defRPr sz="8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3" name="Text Placeholder 2"/>
          <p:cNvSpPr>
            <a:spLocks noGrp="1"/>
          </p:cNvSpPr>
          <p:nvPr>
            <p:ph type="body" sz="quarter" idx="11"/>
          </p:nvPr>
        </p:nvSpPr>
        <p:spPr>
          <a:xfrm>
            <a:off x="457200" y="9464040"/>
            <a:ext cx="6858000" cy="135422"/>
          </a:xfrm>
        </p:spPr>
        <p:txBody>
          <a:bodyPr>
            <a:noAutofit/>
          </a:bodyPr>
          <a:lstStyle>
            <a:lvl1pPr algn="r">
              <a:lnSpc>
                <a:spcPct val="100000"/>
              </a:lnSpc>
              <a:spcBef>
                <a:spcPct val="0"/>
              </a:spcBef>
              <a:defRPr sz="800">
                <a:latin typeface="Arial Narrow" panose="020B0606020202030204" pitchFamily="34" charset="0"/>
              </a:defRPr>
            </a:lvl1pPr>
            <a:lvl2pPr algn="r">
              <a:defRPr sz="800">
                <a:latin typeface="Arial Narrow" panose="020B0606020202030204" pitchFamily="34" charset="0"/>
              </a:defRPr>
            </a:lvl2pPr>
            <a:lvl3pPr algn="r">
              <a:defRPr sz="800">
                <a:latin typeface="Arial Narrow" panose="020B0606020202030204" pitchFamily="34" charset="0"/>
              </a:defRPr>
            </a:lvl3pPr>
            <a:lvl4pPr algn="r">
              <a:defRPr sz="800">
                <a:latin typeface="Arial Narrow" panose="020B0606020202030204" pitchFamily="34" charset="0"/>
              </a:defRPr>
            </a:lvl4pPr>
            <a:lvl5pPr algn="r">
              <a:defRPr sz="800">
                <a:latin typeface="Arial Narrow" panose="020B0606020202030204" pitchFamily="34" charset="0"/>
              </a:defRPr>
            </a:lvl5pPr>
          </a:lstStyle>
          <a:p>
            <a:pPr lvl="0"/>
            <a:r>
              <a:rPr lang="en-US"/>
              <a:t>Click to edit Master text styles</a:t>
            </a:r>
          </a:p>
        </p:txBody>
      </p:sp>
      <p:grpSp>
        <p:nvGrpSpPr>
          <p:cNvPr id="6" name="Group 5"/>
          <p:cNvGrpSpPr/>
          <p:nvPr userDrawn="1"/>
        </p:nvGrpSpPr>
        <p:grpSpPr>
          <a:xfrm>
            <a:off x="0" y="0"/>
            <a:ext cx="7772400" cy="10058400"/>
            <a:chOff x="0" y="0"/>
            <a:chExt cx="7772400" cy="10058400"/>
          </a:xfrm>
        </p:grpSpPr>
        <p:cxnSp>
          <p:nvCxnSpPr>
            <p:cNvPr id="7" name="Straight Connector 6"/>
            <p:cNvCxnSpPr/>
            <p:nvPr userDrawn="1"/>
          </p:nvCxnSpPr>
          <p:spPr>
            <a:xfrm>
              <a:off x="0" y="457200"/>
              <a:ext cx="7772400"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flipH="1">
              <a:off x="457200" y="0"/>
              <a:ext cx="0" cy="100584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0" y="9601200"/>
              <a:ext cx="7772400"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flipH="1">
              <a:off x="7315200" y="0"/>
              <a:ext cx="0" cy="100584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12735636"/>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Inside Page">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457200" y="950976"/>
            <a:ext cx="3319272" cy="699516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ext Placeholder 11"/>
          <p:cNvSpPr>
            <a:spLocks noGrp="1"/>
          </p:cNvSpPr>
          <p:nvPr>
            <p:ph type="body" sz="quarter" idx="12"/>
          </p:nvPr>
        </p:nvSpPr>
        <p:spPr>
          <a:xfrm>
            <a:off x="3995928" y="978408"/>
            <a:ext cx="3319272" cy="182880"/>
          </a:xfrm>
          <a:solidFill>
            <a:schemeClr val="accent2"/>
          </a:solidFill>
        </p:spPr>
        <p:txBody>
          <a:bodyPr lIns="91440" rIns="91440" anchor="ctr" anchorCtr="0"/>
          <a:lstStyle>
            <a:lvl1pPr>
              <a:lnSpc>
                <a:spcPct val="100000"/>
              </a:lnSpc>
              <a:spcBef>
                <a:spcPct val="0"/>
              </a:spcBef>
              <a:defRPr sz="900" b="1">
                <a:solidFill>
                  <a:schemeClr val="bg1"/>
                </a:solidFill>
                <a:latin typeface="Arial Narrow" panose="020B0606020202030204" pitchFamily="34" charset="0"/>
              </a:defRPr>
            </a:lvl1pPr>
          </a:lstStyle>
          <a:p>
            <a:pPr lvl="0"/>
            <a:r>
              <a:rPr lang="en-US"/>
              <a:t>Click to edit Master text styles</a:t>
            </a:r>
          </a:p>
        </p:txBody>
      </p:sp>
      <p:sp>
        <p:nvSpPr>
          <p:cNvPr id="14" name="Content Placeholder 13"/>
          <p:cNvSpPr>
            <a:spLocks noGrp="1"/>
          </p:cNvSpPr>
          <p:nvPr>
            <p:ph sz="quarter" idx="13"/>
          </p:nvPr>
        </p:nvSpPr>
        <p:spPr>
          <a:xfrm>
            <a:off x="3995928" y="1225296"/>
            <a:ext cx="3319272" cy="219456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3" name="Text Placeholder 2"/>
          <p:cNvSpPr>
            <a:spLocks noGrp="1"/>
          </p:cNvSpPr>
          <p:nvPr>
            <p:ph type="body" sz="quarter" idx="21"/>
          </p:nvPr>
        </p:nvSpPr>
        <p:spPr>
          <a:xfrm>
            <a:off x="3995928" y="3497414"/>
            <a:ext cx="3319272" cy="182880"/>
          </a:xfrm>
          <a:solidFill>
            <a:schemeClr val="accent2"/>
          </a:solidFill>
        </p:spPr>
        <p:txBody>
          <a:bodyPr lIns="91440" rIns="91440" anchor="ctr"/>
          <a:lstStyle>
            <a:lvl1pPr>
              <a:lnSpc>
                <a:spcPct val="100000"/>
              </a:lnSpc>
              <a:spcBef>
                <a:spcPct val="0"/>
              </a:spcBef>
              <a:defRPr sz="900" b="1">
                <a:solidFill>
                  <a:schemeClr val="bg1"/>
                </a:solidFill>
                <a:latin typeface="Arial Narrow" panose="020B0606020202030204" pitchFamily="34" charset="0"/>
              </a:defRPr>
            </a:lvl1pPr>
            <a:lvl2pPr marL="0" indent="0">
              <a:lnSpc>
                <a:spcPct val="100000"/>
              </a:lnSpc>
              <a:spcBef>
                <a:spcPct val="0"/>
              </a:spcBef>
              <a:buNone/>
              <a:defRPr sz="900">
                <a:solidFill>
                  <a:schemeClr val="bg1"/>
                </a:solidFill>
                <a:latin typeface="Arial Narrow" panose="020B0606020202030204" pitchFamily="34" charset="0"/>
              </a:defRPr>
            </a:lvl2pPr>
            <a:lvl3pPr>
              <a:lnSpc>
                <a:spcPct val="100000"/>
              </a:lnSpc>
              <a:spcBef>
                <a:spcPct val="0"/>
              </a:spcBef>
              <a:defRPr sz="900">
                <a:solidFill>
                  <a:schemeClr val="bg1"/>
                </a:solidFill>
                <a:latin typeface="Arial Narrow" panose="020B0606020202030204" pitchFamily="34" charset="0"/>
              </a:defRPr>
            </a:lvl3pPr>
            <a:lvl4pPr>
              <a:lnSpc>
                <a:spcPct val="100000"/>
              </a:lnSpc>
              <a:spcBef>
                <a:spcPct val="0"/>
              </a:spcBef>
              <a:defRPr sz="900">
                <a:solidFill>
                  <a:schemeClr val="bg1"/>
                </a:solidFill>
                <a:latin typeface="Arial Narrow" panose="020B0606020202030204" pitchFamily="34" charset="0"/>
              </a:defRPr>
            </a:lvl4pPr>
            <a:lvl5pPr>
              <a:lnSpc>
                <a:spcPct val="100000"/>
              </a:lnSpc>
              <a:spcBef>
                <a:spcPct val="0"/>
              </a:spcBef>
              <a:defRPr sz="900">
                <a:solidFill>
                  <a:schemeClr val="bg1"/>
                </a:solidFill>
                <a:latin typeface="Arial Narrow" panose="020B0606020202030204" pitchFamily="34" charset="0"/>
              </a:defRPr>
            </a:lvl5pPr>
          </a:lstStyle>
          <a:p>
            <a:pPr lvl="0"/>
            <a:r>
              <a:rPr lang="en-US"/>
              <a:t>Click to edit Master text styles</a:t>
            </a:r>
          </a:p>
        </p:txBody>
      </p:sp>
      <p:sp>
        <p:nvSpPr>
          <p:cNvPr id="5" name="Content Placeholder 4"/>
          <p:cNvSpPr>
            <a:spLocks noGrp="1"/>
          </p:cNvSpPr>
          <p:nvPr>
            <p:ph sz="quarter" idx="22"/>
          </p:nvPr>
        </p:nvSpPr>
        <p:spPr>
          <a:xfrm>
            <a:off x="3995928" y="3745063"/>
            <a:ext cx="3319272" cy="274320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vl5pPr>
              <a:defRPr sz="900">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5" name="Text Placeholder 14"/>
          <p:cNvSpPr>
            <a:spLocks noGrp="1"/>
          </p:cNvSpPr>
          <p:nvPr>
            <p:ph type="body" sz="quarter" idx="25"/>
          </p:nvPr>
        </p:nvSpPr>
        <p:spPr>
          <a:xfrm>
            <a:off x="3995928" y="6542786"/>
            <a:ext cx="3319272" cy="914400"/>
          </a:xfrm>
        </p:spPr>
        <p:txBody>
          <a:bodyPr/>
          <a:lstStyle>
            <a:lvl1pPr>
              <a:lnSpc>
                <a:spcPct val="100000"/>
              </a:lnSpc>
              <a:spcBef>
                <a:spcPct val="0"/>
              </a:spcBef>
              <a:defRPr sz="800">
                <a:latin typeface="Arial Narrow" panose="020B0606020202030204" pitchFamily="34" charset="0"/>
              </a:defRPr>
            </a:lvl1pPr>
            <a:lvl2pPr>
              <a:lnSpc>
                <a:spcPct val="100000"/>
              </a:lnSpc>
              <a:spcBef>
                <a:spcPct val="0"/>
              </a:spcBef>
              <a:defRPr sz="800">
                <a:latin typeface="Arial Narrow" panose="020B0606020202030204" pitchFamily="34" charset="0"/>
              </a:defRPr>
            </a:lvl2pPr>
            <a:lvl3pPr>
              <a:lnSpc>
                <a:spcPct val="100000"/>
              </a:lnSpc>
              <a:spcBef>
                <a:spcPct val="0"/>
              </a:spcBef>
              <a:defRPr sz="800">
                <a:latin typeface="Arial Narrow" panose="020B0606020202030204" pitchFamily="34" charset="0"/>
              </a:defRPr>
            </a:lvl3pPr>
            <a:lvl4pPr>
              <a:lnSpc>
                <a:spcPct val="100000"/>
              </a:lnSpc>
              <a:spcBef>
                <a:spcPct val="0"/>
              </a:spcBef>
              <a:defRPr sz="800">
                <a:latin typeface="Arial Narrow" panose="020B0606020202030204" pitchFamily="34" charset="0"/>
              </a:defRPr>
            </a:lvl4pPr>
            <a:lvl5pPr>
              <a:lnSpc>
                <a:spcPct val="100000"/>
              </a:lnSpc>
              <a:spcBef>
                <a:spcPct val="0"/>
              </a:spcBef>
              <a:defRPr sz="800">
                <a:latin typeface="Arial Narrow" panose="020B0606020202030204" pitchFamily="34" charset="0"/>
              </a:defRPr>
            </a:lvl5pPr>
          </a:lstStyle>
          <a:p>
            <a:pPr lvl="0"/>
            <a:r>
              <a:rPr lang="en-US"/>
              <a:t>Click to edit Master text styles</a:t>
            </a:r>
          </a:p>
        </p:txBody>
      </p:sp>
    </p:spTree>
    <p:extLst>
      <p:ext uri="{BB962C8B-B14F-4D97-AF65-F5344CB8AC3E}">
        <p14:creationId xmlns:p14="http://schemas.microsoft.com/office/powerpoint/2010/main" val="2284912947"/>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2 Column Text Only">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57200" y="950976"/>
            <a:ext cx="6858000" cy="8229600"/>
          </a:xfrm>
        </p:spPr>
        <p:txBody>
          <a:bodyPr numCol="2" spcCol="228600"/>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752508706"/>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userDrawn="1">
  <p:cSld name="1_Disclosures">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57200" y="950976"/>
            <a:ext cx="6858000" cy="8348472"/>
          </a:xfrm>
        </p:spPr>
        <p:txBody>
          <a:bodyPr/>
          <a:lstStyle>
            <a:lvl1pPr>
              <a:lnSpc>
                <a:spcPct val="100000"/>
              </a:lnSpc>
              <a:spcBef>
                <a:spcPts val="300"/>
              </a:spcBef>
              <a:defRPr sz="800">
                <a:latin typeface="Arial Narrow" panose="020B0606020202030204" pitchFamily="34" charset="0"/>
              </a:defRPr>
            </a:lvl1pPr>
            <a:lvl2pPr>
              <a:lnSpc>
                <a:spcPct val="100000"/>
              </a:lnSpc>
              <a:spcBef>
                <a:spcPts val="300"/>
              </a:spcBef>
              <a:defRPr sz="800">
                <a:latin typeface="Arial Narrow" panose="020B0606020202030204" pitchFamily="34" charset="0"/>
              </a:defRPr>
            </a:lvl2pPr>
            <a:lvl3pPr>
              <a:lnSpc>
                <a:spcPct val="100000"/>
              </a:lnSpc>
              <a:spcBef>
                <a:spcPts val="300"/>
              </a:spcBef>
              <a:defRPr sz="800">
                <a:latin typeface="Arial Narrow" panose="020B0606020202030204" pitchFamily="34" charset="0"/>
              </a:defRPr>
            </a:lvl3pPr>
            <a:lvl4pPr>
              <a:lnSpc>
                <a:spcPct val="100000"/>
              </a:lnSpc>
              <a:spcBef>
                <a:spcPts val="300"/>
              </a:spcBef>
              <a:defRPr sz="8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3" name="Text Placeholder 2"/>
          <p:cNvSpPr>
            <a:spLocks noGrp="1"/>
          </p:cNvSpPr>
          <p:nvPr>
            <p:ph type="body" sz="quarter" idx="11"/>
          </p:nvPr>
        </p:nvSpPr>
        <p:spPr>
          <a:xfrm>
            <a:off x="457200" y="9464040"/>
            <a:ext cx="6858000" cy="135422"/>
          </a:xfrm>
        </p:spPr>
        <p:txBody>
          <a:bodyPr>
            <a:noAutofit/>
          </a:bodyPr>
          <a:lstStyle>
            <a:lvl1pPr algn="r">
              <a:lnSpc>
                <a:spcPct val="100000"/>
              </a:lnSpc>
              <a:spcBef>
                <a:spcPct val="0"/>
              </a:spcBef>
              <a:defRPr sz="800">
                <a:latin typeface="Arial Narrow" panose="020B0606020202030204" pitchFamily="34" charset="0"/>
              </a:defRPr>
            </a:lvl1pPr>
            <a:lvl2pPr algn="r">
              <a:defRPr sz="800">
                <a:latin typeface="Arial Narrow" panose="020B0606020202030204" pitchFamily="34" charset="0"/>
              </a:defRPr>
            </a:lvl2pPr>
            <a:lvl3pPr algn="r">
              <a:defRPr sz="800">
                <a:latin typeface="Arial Narrow" panose="020B0606020202030204" pitchFamily="34" charset="0"/>
              </a:defRPr>
            </a:lvl3pPr>
            <a:lvl4pPr algn="r">
              <a:defRPr sz="800">
                <a:latin typeface="Arial Narrow" panose="020B0606020202030204" pitchFamily="34" charset="0"/>
              </a:defRPr>
            </a:lvl4pPr>
            <a:lvl5pPr algn="r">
              <a:defRPr sz="800">
                <a:latin typeface="Arial Narrow" panose="020B0606020202030204" pitchFamily="34" charset="0"/>
              </a:defRPr>
            </a:lvl5pPr>
          </a:lstStyle>
          <a:p>
            <a:pPr lvl="0"/>
            <a:r>
              <a:rPr lang="en-US"/>
              <a:t>Click to edit Master text styles</a:t>
            </a:r>
          </a:p>
        </p:txBody>
      </p:sp>
    </p:spTree>
    <p:extLst>
      <p:ext uri="{BB962C8B-B14F-4D97-AF65-F5344CB8AC3E}">
        <p14:creationId xmlns:p14="http://schemas.microsoft.com/office/powerpoint/2010/main" val="342600341"/>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2 Table Inside Page">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457200" y="950976"/>
            <a:ext cx="3319272" cy="699516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ext Placeholder 11"/>
          <p:cNvSpPr>
            <a:spLocks noGrp="1"/>
          </p:cNvSpPr>
          <p:nvPr>
            <p:ph type="body" sz="quarter" idx="12"/>
          </p:nvPr>
        </p:nvSpPr>
        <p:spPr>
          <a:xfrm>
            <a:off x="3995928" y="978408"/>
            <a:ext cx="3319272" cy="182880"/>
          </a:xfrm>
          <a:solidFill>
            <a:schemeClr val="accent2"/>
          </a:solidFill>
        </p:spPr>
        <p:txBody>
          <a:bodyPr lIns="91440" rIns="91440" anchor="ctr" anchorCtr="0"/>
          <a:lstStyle>
            <a:lvl1pPr>
              <a:lnSpc>
                <a:spcPct val="100000"/>
              </a:lnSpc>
              <a:spcBef>
                <a:spcPct val="0"/>
              </a:spcBef>
              <a:defRPr sz="900" b="1">
                <a:solidFill>
                  <a:schemeClr val="bg1"/>
                </a:solidFill>
                <a:latin typeface="Arial Narrow" panose="020B0606020202030204" pitchFamily="34" charset="0"/>
              </a:defRPr>
            </a:lvl1pPr>
          </a:lstStyle>
          <a:p>
            <a:pPr lvl="0"/>
            <a:r>
              <a:rPr lang="en-US"/>
              <a:t>Click to edit Master text styles</a:t>
            </a:r>
          </a:p>
        </p:txBody>
      </p:sp>
      <p:sp>
        <p:nvSpPr>
          <p:cNvPr id="14" name="Content Placeholder 13"/>
          <p:cNvSpPr>
            <a:spLocks noGrp="1"/>
          </p:cNvSpPr>
          <p:nvPr>
            <p:ph sz="quarter" idx="13"/>
          </p:nvPr>
        </p:nvSpPr>
        <p:spPr>
          <a:xfrm>
            <a:off x="3995928" y="1225296"/>
            <a:ext cx="3319272" cy="219456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6" name="Text Placeholder 15"/>
          <p:cNvSpPr>
            <a:spLocks noGrp="1"/>
          </p:cNvSpPr>
          <p:nvPr>
            <p:ph type="body" sz="quarter" idx="14"/>
          </p:nvPr>
        </p:nvSpPr>
        <p:spPr>
          <a:xfrm>
            <a:off x="3995928" y="5677520"/>
            <a:ext cx="3319272" cy="1554480"/>
          </a:xfrm>
        </p:spPr>
        <p:txBody>
          <a:bodyPr/>
          <a:lstStyle>
            <a:lvl1pPr>
              <a:lnSpc>
                <a:spcPct val="100000"/>
              </a:lnSpc>
              <a:spcBef>
                <a:spcPct val="0"/>
              </a:spcBef>
              <a:defRPr sz="800" b="0">
                <a:latin typeface="Arial Narrow" panose="020B0606020202030204" pitchFamily="34" charset="0"/>
              </a:defRPr>
            </a:lvl1pPr>
          </a:lstStyle>
          <a:p>
            <a:pPr lvl="0"/>
            <a:r>
              <a:rPr lang="en-US"/>
              <a:t>Click to edit Master text styles</a:t>
            </a:r>
          </a:p>
        </p:txBody>
      </p:sp>
      <p:sp>
        <p:nvSpPr>
          <p:cNvPr id="3" name="Content Placeholder 2"/>
          <p:cNvSpPr>
            <a:spLocks noGrp="1"/>
          </p:cNvSpPr>
          <p:nvPr>
            <p:ph sz="quarter" idx="15"/>
          </p:nvPr>
        </p:nvSpPr>
        <p:spPr>
          <a:xfrm>
            <a:off x="3995928" y="3479278"/>
            <a:ext cx="3319272" cy="2194560"/>
          </a:xfrm>
        </p:spPr>
        <p:txBody>
          <a:bodyPr/>
          <a:lstStyle>
            <a:lvl1pPr>
              <a:defRPr sz="900">
                <a:latin typeface="Arial Narrow" panose="020B0606020202030204" pitchFamily="34" charset="0"/>
              </a:defRPr>
            </a:lvl1pPr>
            <a:lvl2pPr>
              <a:defRPr sz="900">
                <a:latin typeface="Arial Narrow" panose="020B0606020202030204" pitchFamily="34" charset="0"/>
              </a:defRPr>
            </a:lvl2pPr>
            <a:lvl3pPr>
              <a:defRPr sz="900">
                <a:latin typeface="Arial Narrow" panose="020B0606020202030204" pitchFamily="34" charset="0"/>
              </a:defRPr>
            </a:lvl3pPr>
            <a:lvl4pPr>
              <a:defRPr sz="9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 Placeholder 5"/>
          <p:cNvSpPr>
            <a:spLocks noGrp="1"/>
          </p:cNvSpPr>
          <p:nvPr>
            <p:ph type="body" sz="quarter" idx="11"/>
          </p:nvPr>
        </p:nvSpPr>
        <p:spPr>
          <a:xfrm>
            <a:off x="457200" y="9083040"/>
            <a:ext cx="6858000" cy="362712"/>
          </a:xfrm>
        </p:spPr>
        <p:txBody>
          <a:bodyPr anchor="b"/>
          <a:lstStyle>
            <a:lvl1pPr>
              <a:lnSpc>
                <a:spcPct val="100000"/>
              </a:lnSpc>
              <a:spcBef>
                <a:spcPts val="300"/>
              </a:spcBef>
              <a:defRPr sz="800">
                <a:latin typeface="Arial Narrow" panose="020B0606020202030204" pitchFamily="34" charset="0"/>
              </a:defRPr>
            </a:lvl1pPr>
            <a:lvl2pPr marL="0" indent="0">
              <a:buNone/>
              <a:defRPr sz="800">
                <a:latin typeface="Arial Narrow" panose="020B0606020202030204" pitchFamily="34" charset="0"/>
              </a:defRPr>
            </a:lvl2pPr>
            <a:lvl3pPr>
              <a:defRPr sz="800">
                <a:latin typeface="Arial Narrow" panose="020B0606020202030204" pitchFamily="34" charset="0"/>
              </a:defRPr>
            </a:lvl3pPr>
            <a:lvl4pPr>
              <a:defRPr sz="800">
                <a:latin typeface="Arial Narrow" panose="020B0606020202030204" pitchFamily="34" charset="0"/>
              </a:defRPr>
            </a:lvl4pPr>
            <a:lvl5pPr>
              <a:defRPr sz="800">
                <a:latin typeface="Arial Narrow" panose="020B0606020202030204" pitchFamily="34" charset="0"/>
              </a:defRPr>
            </a:lvl5pPr>
          </a:lstStyle>
          <a:p>
            <a:pPr lvl="0"/>
            <a:r>
              <a:rPr lang="en-US"/>
              <a:t>Click to edit Master text styles</a:t>
            </a:r>
          </a:p>
        </p:txBody>
      </p:sp>
    </p:spTree>
    <p:extLst>
      <p:ext uri="{BB962C8B-B14F-4D97-AF65-F5344CB8AC3E}">
        <p14:creationId xmlns:p14="http://schemas.microsoft.com/office/powerpoint/2010/main" val="178529426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Risk Disclosures">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57200" y="950976"/>
            <a:ext cx="6858000" cy="8348472"/>
          </a:xfrm>
        </p:spPr>
        <p:txBody>
          <a:bodyPr/>
          <a:lstStyle>
            <a:lvl1pPr>
              <a:lnSpc>
                <a:spcPct val="100000"/>
              </a:lnSpc>
              <a:spcBef>
                <a:spcPts val="300"/>
              </a:spcBef>
              <a:defRPr sz="1000">
                <a:latin typeface="Arial Narrow" panose="020B0606020202030204" pitchFamily="34" charset="0"/>
              </a:defRPr>
            </a:lvl1pPr>
            <a:lvl2pPr>
              <a:lnSpc>
                <a:spcPct val="100000"/>
              </a:lnSpc>
              <a:spcBef>
                <a:spcPts val="300"/>
              </a:spcBef>
              <a:defRPr sz="1000">
                <a:latin typeface="Arial Narrow" panose="020B0606020202030204" pitchFamily="34" charset="0"/>
              </a:defRPr>
            </a:lvl2pPr>
            <a:lvl3pPr>
              <a:lnSpc>
                <a:spcPct val="100000"/>
              </a:lnSpc>
              <a:spcBef>
                <a:spcPts val="300"/>
              </a:spcBef>
              <a:defRPr sz="1000">
                <a:latin typeface="Arial Narrow" panose="020B0606020202030204" pitchFamily="34" charset="0"/>
              </a:defRPr>
            </a:lvl3pPr>
            <a:lvl4pPr>
              <a:lnSpc>
                <a:spcPct val="100000"/>
              </a:lnSpc>
              <a:spcBef>
                <a:spcPts val="300"/>
              </a:spcBef>
              <a:defRPr sz="1000">
                <a:latin typeface="Arial Narrow" panose="020B060602020203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61211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White Cover">
    <p:bg>
      <p:bgPr>
        <a:solidFill>
          <a:schemeClr val="bg1"/>
        </a:solidFill>
        <a:effectLst/>
      </p:bgPr>
    </p:bg>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B949DFA6-92DE-4C30-90BA-FE7195D579DE}"/>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353291" y="600800"/>
            <a:ext cx="1985495" cy="605198"/>
          </a:xfrm>
          <a:prstGeom prst="rect">
            <a:avLst/>
          </a:prstGeom>
        </p:spPr>
      </p:pic>
      <p:cxnSp>
        <p:nvCxnSpPr>
          <p:cNvPr id="10" name="Straight Connector 9">
            <a:extLst>
              <a:ext uri="{FF2B5EF4-FFF2-40B4-BE49-F238E27FC236}">
                <a16:creationId xmlns:a16="http://schemas.microsoft.com/office/drawing/2014/main" id="{A9571BFE-EE38-4818-95C2-77F4E862A151}"/>
              </a:ext>
            </a:extLst>
          </p:cNvPr>
          <p:cNvCxnSpPr>
            <a:cxnSpLocks/>
          </p:cNvCxnSpPr>
          <p:nvPr/>
        </p:nvCxnSpPr>
        <p:spPr>
          <a:xfrm>
            <a:off x="353291" y="3585634"/>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2DA1D78-37A7-4602-BACE-CB210B33CB56}"/>
              </a:ext>
            </a:extLst>
          </p:cNvPr>
          <p:cNvCxnSpPr>
            <a:cxnSpLocks/>
          </p:cNvCxnSpPr>
          <p:nvPr/>
        </p:nvCxnSpPr>
        <p:spPr>
          <a:xfrm>
            <a:off x="353291" y="7554104"/>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376CC461-63AD-4E96-B1CF-B7E506D1180B}"/>
              </a:ext>
            </a:extLst>
          </p:cNvPr>
          <p:cNvSpPr>
            <a:spLocks noGrp="1"/>
          </p:cNvSpPr>
          <p:nvPr>
            <p:ph type="ctrTitle" hasCustomPrompt="1"/>
          </p:nvPr>
        </p:nvSpPr>
        <p:spPr>
          <a:xfrm>
            <a:off x="353291" y="3759385"/>
            <a:ext cx="4672518" cy="3501814"/>
          </a:xfrm>
          <a:prstGeom prst="rect">
            <a:avLst/>
          </a:prstGeom>
        </p:spPr>
        <p:txBody>
          <a:bodyPr lIns="0" tIns="0" rIns="0" bIns="0" anchor="t" anchorCtr="0"/>
          <a:lstStyle>
            <a:lvl1pPr algn="l">
              <a:lnSpc>
                <a:spcPct val="83000"/>
              </a:lnSpc>
              <a:defRPr sz="3709" b="0">
                <a:solidFill>
                  <a:schemeClr val="tx1"/>
                </a:solidFill>
              </a:defRPr>
            </a:lvl1pPr>
          </a:lstStyle>
          <a:p>
            <a:r>
              <a:rPr lang="en-US" dirty="0"/>
              <a:t>Click to Edit Master Title Style</a:t>
            </a:r>
          </a:p>
        </p:txBody>
      </p:sp>
      <p:sp>
        <p:nvSpPr>
          <p:cNvPr id="14" name="Subtitle 2">
            <a:extLst>
              <a:ext uri="{FF2B5EF4-FFF2-40B4-BE49-F238E27FC236}">
                <a16:creationId xmlns:a16="http://schemas.microsoft.com/office/drawing/2014/main" id="{6E08A376-8DFF-4AF4-9A16-47E2027B670E}"/>
              </a:ext>
            </a:extLst>
          </p:cNvPr>
          <p:cNvSpPr>
            <a:spLocks noGrp="1"/>
          </p:cNvSpPr>
          <p:nvPr>
            <p:ph type="subTitle" idx="1"/>
          </p:nvPr>
        </p:nvSpPr>
        <p:spPr>
          <a:xfrm>
            <a:off x="353291" y="7688761"/>
            <a:ext cx="5869782" cy="901013"/>
          </a:xfrm>
          <a:prstGeom prst="rect">
            <a:avLst/>
          </a:prstGeom>
        </p:spPr>
        <p:txBody>
          <a:bodyPr lIns="0" tIns="0" rIns="0" bIns="0"/>
          <a:lstStyle>
            <a:lvl1pPr marL="0" indent="0" algn="l">
              <a:buNone/>
              <a:defRPr sz="1082" b="1" cap="all" baseline="0">
                <a:solidFill>
                  <a:schemeClr val="tx1"/>
                </a:solidFill>
              </a:defRPr>
            </a:lvl1pPr>
            <a:lvl2pPr marL="0" indent="0" algn="l">
              <a:buNone/>
              <a:defRPr sz="927">
                <a:solidFill>
                  <a:schemeClr val="tx1"/>
                </a:solidFill>
              </a:defRPr>
            </a:lvl2pPr>
            <a:lvl3pPr marL="800741" indent="0" algn="ctr">
              <a:buNone/>
              <a:defRPr sz="1576"/>
            </a:lvl3pPr>
            <a:lvl4pPr marL="1201111" indent="0" algn="ctr">
              <a:buNone/>
              <a:defRPr sz="1401"/>
            </a:lvl4pPr>
            <a:lvl5pPr marL="1601482" indent="0" algn="ctr">
              <a:buNone/>
              <a:defRPr sz="1401"/>
            </a:lvl5pPr>
            <a:lvl6pPr marL="2001852" indent="0" algn="ctr">
              <a:buNone/>
              <a:defRPr sz="1401"/>
            </a:lvl6pPr>
            <a:lvl7pPr marL="2402223" indent="0" algn="ctr">
              <a:buNone/>
              <a:defRPr sz="1401"/>
            </a:lvl7pPr>
            <a:lvl8pPr marL="2802593" indent="0" algn="ctr">
              <a:buNone/>
              <a:defRPr sz="1401"/>
            </a:lvl8pPr>
            <a:lvl9pPr marL="3202964" indent="0" algn="ctr">
              <a:buNone/>
              <a:defRPr sz="1401"/>
            </a:lvl9pPr>
          </a:lstStyle>
          <a:p>
            <a:pPr lvl="0"/>
            <a:r>
              <a:rPr lang="en-US"/>
              <a:t>Click to edit Master subtitle style</a:t>
            </a:r>
            <a:endParaRPr lang="en-US" dirty="0"/>
          </a:p>
        </p:txBody>
      </p:sp>
      <p:sp>
        <p:nvSpPr>
          <p:cNvPr id="15" name="Text Placeholder 8">
            <a:extLst>
              <a:ext uri="{FF2B5EF4-FFF2-40B4-BE49-F238E27FC236}">
                <a16:creationId xmlns:a16="http://schemas.microsoft.com/office/drawing/2014/main" id="{1BF4A693-A640-468B-9B30-CB78D59D1BD8}"/>
              </a:ext>
            </a:extLst>
          </p:cNvPr>
          <p:cNvSpPr>
            <a:spLocks noGrp="1"/>
          </p:cNvSpPr>
          <p:nvPr>
            <p:ph type="body" sz="quarter" idx="15" hasCustomPrompt="1"/>
          </p:nvPr>
        </p:nvSpPr>
        <p:spPr>
          <a:xfrm>
            <a:off x="353291" y="8589774"/>
            <a:ext cx="7065818" cy="1124416"/>
          </a:xfrm>
          <a:prstGeom prst="rect">
            <a:avLst/>
          </a:prstGeom>
          <a:noFill/>
        </p:spPr>
        <p:txBody>
          <a:bodyPr wrap="square" lIns="0" tIns="0" rIns="0" bIns="0" rtlCol="0" anchor="b" anchorCtr="0">
            <a:noAutofit/>
          </a:bodyPr>
          <a:lstStyle>
            <a:lvl1pPr>
              <a:spcBef>
                <a:spcPts val="232"/>
              </a:spcBef>
              <a:defRPr lang="en-US" sz="618" b="1" cap="none" baseline="0" dirty="0">
                <a:latin typeface="Arial" panose="020B0604020202020204" pitchFamily="34" charset="0"/>
                <a:cs typeface="Arial" panose="020B0604020202020204" pitchFamily="34" charset="0"/>
              </a:defRPr>
            </a:lvl1pPr>
          </a:lstStyle>
          <a:p>
            <a:pPr lvl="0" defTabSz="294387"/>
            <a:r>
              <a:rPr lang="en-US" dirty="0"/>
              <a:t>DISCLAIMER GOES HERE</a:t>
            </a:r>
          </a:p>
        </p:txBody>
      </p:sp>
    </p:spTree>
    <p:extLst>
      <p:ext uri="{BB962C8B-B14F-4D97-AF65-F5344CB8AC3E}">
        <p14:creationId xmlns:p14="http://schemas.microsoft.com/office/powerpoint/2010/main" val="857901467"/>
      </p:ext>
    </p:extLst>
  </p:cSld>
  <p:clrMapOvr>
    <a:masterClrMapping/>
  </p:clrMapOvr>
  <p:extLst>
    <p:ext uri="{DCECCB84-F9BA-43D5-87BE-67443E8EF086}">
      <p15:sldGuideLst xmlns:p15="http://schemas.microsoft.com/office/powerpoint/2012/main">
        <p15:guide id="1" orient="horz" pos="1745">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Dark Cover">
    <p:bg>
      <p:bgPr>
        <a:solidFill>
          <a:srgbClr val="0D1826"/>
        </a:solidFill>
        <a:effectLst/>
      </p:bgPr>
    </p:bg>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74775E61-5085-1C4D-88B8-69CFEC11FEE2}"/>
              </a:ext>
            </a:extLst>
          </p:cNvPr>
          <p:cNvCxnSpPr>
            <a:cxnSpLocks/>
          </p:cNvCxnSpPr>
          <p:nvPr/>
        </p:nvCxnSpPr>
        <p:spPr>
          <a:xfrm>
            <a:off x="353291" y="3585634"/>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
            <a:extLst>
              <a:ext uri="{FF2B5EF4-FFF2-40B4-BE49-F238E27FC236}">
                <a16:creationId xmlns:a16="http://schemas.microsoft.com/office/drawing/2014/main" id="{E39F6BCA-3E8E-40C6-B3FD-FE10763294D0}"/>
              </a:ext>
            </a:extLst>
          </p:cNvPr>
          <p:cNvSpPr>
            <a:spLocks noGrp="1"/>
          </p:cNvSpPr>
          <p:nvPr>
            <p:ph type="ctrTitle" hasCustomPrompt="1"/>
          </p:nvPr>
        </p:nvSpPr>
        <p:spPr>
          <a:xfrm>
            <a:off x="353291" y="3759385"/>
            <a:ext cx="4672518" cy="3501814"/>
          </a:xfrm>
          <a:prstGeom prst="rect">
            <a:avLst/>
          </a:prstGeom>
        </p:spPr>
        <p:txBody>
          <a:bodyPr lIns="0" tIns="0" rIns="0" bIns="0" anchor="t" anchorCtr="0"/>
          <a:lstStyle>
            <a:lvl1pPr algn="l">
              <a:lnSpc>
                <a:spcPct val="83000"/>
              </a:lnSpc>
              <a:defRPr sz="3709" b="0">
                <a:solidFill>
                  <a:schemeClr val="tx1"/>
                </a:solidFill>
              </a:defRPr>
            </a:lvl1pPr>
          </a:lstStyle>
          <a:p>
            <a:r>
              <a:rPr lang="en-US" dirty="0"/>
              <a:t>Click to Edit Master Title Style</a:t>
            </a:r>
          </a:p>
        </p:txBody>
      </p:sp>
      <p:pic>
        <p:nvPicPr>
          <p:cNvPr id="8" name="Picture 7">
            <a:extLst>
              <a:ext uri="{FF2B5EF4-FFF2-40B4-BE49-F238E27FC236}">
                <a16:creationId xmlns:a16="http://schemas.microsoft.com/office/drawing/2014/main" id="{AB420125-0EDB-4A7A-BB7C-9CD5286FBC05}"/>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353291" y="600799"/>
            <a:ext cx="1982736" cy="603504"/>
          </a:xfrm>
          <a:prstGeom prst="rect">
            <a:avLst/>
          </a:prstGeom>
        </p:spPr>
      </p:pic>
      <p:cxnSp>
        <p:nvCxnSpPr>
          <p:cNvPr id="10" name="Straight Connector 9">
            <a:extLst>
              <a:ext uri="{FF2B5EF4-FFF2-40B4-BE49-F238E27FC236}">
                <a16:creationId xmlns:a16="http://schemas.microsoft.com/office/drawing/2014/main" id="{72DA1D78-37A7-4602-BACE-CB210B33CB56}"/>
              </a:ext>
            </a:extLst>
          </p:cNvPr>
          <p:cNvCxnSpPr>
            <a:cxnSpLocks/>
          </p:cNvCxnSpPr>
          <p:nvPr/>
        </p:nvCxnSpPr>
        <p:spPr>
          <a:xfrm>
            <a:off x="353291" y="7554104"/>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Subtitle 2">
            <a:extLst>
              <a:ext uri="{FF2B5EF4-FFF2-40B4-BE49-F238E27FC236}">
                <a16:creationId xmlns:a16="http://schemas.microsoft.com/office/drawing/2014/main" id="{6E08A376-8DFF-4AF4-9A16-47E2027B670E}"/>
              </a:ext>
            </a:extLst>
          </p:cNvPr>
          <p:cNvSpPr>
            <a:spLocks noGrp="1"/>
          </p:cNvSpPr>
          <p:nvPr>
            <p:ph type="subTitle" idx="1"/>
          </p:nvPr>
        </p:nvSpPr>
        <p:spPr>
          <a:xfrm>
            <a:off x="353291" y="7688761"/>
            <a:ext cx="5869782" cy="901013"/>
          </a:xfrm>
          <a:prstGeom prst="rect">
            <a:avLst/>
          </a:prstGeom>
        </p:spPr>
        <p:txBody>
          <a:bodyPr lIns="0" tIns="0" rIns="0" bIns="0"/>
          <a:lstStyle>
            <a:lvl1pPr marL="0" indent="0" algn="l">
              <a:buNone/>
              <a:defRPr sz="1082" b="1" cap="all" baseline="0">
                <a:solidFill>
                  <a:schemeClr val="tx1"/>
                </a:solidFill>
              </a:defRPr>
            </a:lvl1pPr>
            <a:lvl2pPr marL="0" indent="0" algn="l">
              <a:buNone/>
              <a:defRPr sz="927">
                <a:solidFill>
                  <a:schemeClr val="tx1"/>
                </a:solidFill>
              </a:defRPr>
            </a:lvl2pPr>
            <a:lvl3pPr marL="800741" indent="0" algn="ctr">
              <a:buNone/>
              <a:defRPr sz="1576"/>
            </a:lvl3pPr>
            <a:lvl4pPr marL="1201111" indent="0" algn="ctr">
              <a:buNone/>
              <a:defRPr sz="1401"/>
            </a:lvl4pPr>
            <a:lvl5pPr marL="1601482" indent="0" algn="ctr">
              <a:buNone/>
              <a:defRPr sz="1401"/>
            </a:lvl5pPr>
            <a:lvl6pPr marL="2001852" indent="0" algn="ctr">
              <a:buNone/>
              <a:defRPr sz="1401"/>
            </a:lvl6pPr>
            <a:lvl7pPr marL="2402223" indent="0" algn="ctr">
              <a:buNone/>
              <a:defRPr sz="1401"/>
            </a:lvl7pPr>
            <a:lvl8pPr marL="2802593" indent="0" algn="ctr">
              <a:buNone/>
              <a:defRPr sz="1401"/>
            </a:lvl8pPr>
            <a:lvl9pPr marL="3202964" indent="0" algn="ctr">
              <a:buNone/>
              <a:defRPr sz="1401"/>
            </a:lvl9pPr>
          </a:lstStyle>
          <a:p>
            <a:pPr lvl="0"/>
            <a:r>
              <a:rPr lang="en-US"/>
              <a:t>Click to edit Master subtitle style</a:t>
            </a:r>
            <a:endParaRPr lang="en-US" dirty="0"/>
          </a:p>
        </p:txBody>
      </p:sp>
      <p:sp>
        <p:nvSpPr>
          <p:cNvPr id="16" name="Text Placeholder 8">
            <a:extLst>
              <a:ext uri="{FF2B5EF4-FFF2-40B4-BE49-F238E27FC236}">
                <a16:creationId xmlns:a16="http://schemas.microsoft.com/office/drawing/2014/main" id="{1BF4A693-A640-468B-9B30-CB78D59D1BD8}"/>
              </a:ext>
            </a:extLst>
          </p:cNvPr>
          <p:cNvSpPr>
            <a:spLocks noGrp="1"/>
          </p:cNvSpPr>
          <p:nvPr>
            <p:ph type="body" sz="quarter" idx="15" hasCustomPrompt="1"/>
          </p:nvPr>
        </p:nvSpPr>
        <p:spPr>
          <a:xfrm>
            <a:off x="353291" y="8589774"/>
            <a:ext cx="7065818" cy="1124416"/>
          </a:xfrm>
          <a:prstGeom prst="rect">
            <a:avLst/>
          </a:prstGeom>
          <a:noFill/>
        </p:spPr>
        <p:txBody>
          <a:bodyPr wrap="square" lIns="0" tIns="0" rIns="0" bIns="0" rtlCol="0" anchor="b" anchorCtr="0">
            <a:noAutofit/>
          </a:bodyPr>
          <a:lstStyle>
            <a:lvl1pPr>
              <a:spcBef>
                <a:spcPts val="232"/>
              </a:spcBef>
              <a:defRPr lang="en-US" sz="618" b="1" cap="none" baseline="0" dirty="0">
                <a:latin typeface="Arial" panose="020B0604020202020204" pitchFamily="34" charset="0"/>
                <a:cs typeface="Arial" panose="020B0604020202020204" pitchFamily="34" charset="0"/>
              </a:defRPr>
            </a:lvl1pPr>
          </a:lstStyle>
          <a:p>
            <a:pPr lvl="0" defTabSz="294387"/>
            <a:r>
              <a:rPr lang="en-US" dirty="0"/>
              <a:t>DISCLAIMER GOES HERE</a:t>
            </a:r>
          </a:p>
        </p:txBody>
      </p:sp>
    </p:spTree>
    <p:extLst>
      <p:ext uri="{BB962C8B-B14F-4D97-AF65-F5344CB8AC3E}">
        <p14:creationId xmlns:p14="http://schemas.microsoft.com/office/powerpoint/2010/main" val="79494638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1745">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OC 1">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353291" y="548939"/>
            <a:ext cx="3475254" cy="932020"/>
          </a:xfrm>
        </p:spPr>
        <p:txBody>
          <a:bodyPr>
            <a:noAutofit/>
          </a:bodyPr>
          <a:lstStyle>
            <a:lvl1pPr>
              <a:defRPr/>
            </a:lvl1pPr>
          </a:lstStyle>
          <a:p>
            <a:r>
              <a:rPr lang="en-US" dirty="0"/>
              <a:t>Click to Edit Master Title Style</a:t>
            </a:r>
          </a:p>
        </p:txBody>
      </p:sp>
      <p:sp>
        <p:nvSpPr>
          <p:cNvPr id="15" name="Text Placeholder 4">
            <a:extLst>
              <a:ext uri="{FF2B5EF4-FFF2-40B4-BE49-F238E27FC236}">
                <a16:creationId xmlns:a16="http://schemas.microsoft.com/office/drawing/2014/main" id="{E819B78F-2807-5245-98EE-F6A82E1A2F16}"/>
              </a:ext>
            </a:extLst>
          </p:cNvPr>
          <p:cNvSpPr>
            <a:spLocks noGrp="1"/>
          </p:cNvSpPr>
          <p:nvPr>
            <p:ph type="body" sz="quarter" idx="12" hasCustomPrompt="1"/>
          </p:nvPr>
        </p:nvSpPr>
        <p:spPr>
          <a:xfrm>
            <a:off x="5156361" y="975098"/>
            <a:ext cx="2262748" cy="799162"/>
          </a:xfrm>
          <a:prstGeom prst="rect">
            <a:avLst/>
          </a:prstGeom>
        </p:spPr>
        <p:txBody>
          <a:bodyPr/>
          <a:lstStyle>
            <a:lvl1pPr marL="0" indent="0">
              <a:lnSpc>
                <a:spcPct val="95000"/>
              </a:lnSpc>
              <a:spcBef>
                <a:spcPts val="0"/>
              </a:spcBef>
              <a:buNone/>
              <a:defRPr sz="1236" b="0" i="0">
                <a:solidFill>
                  <a:schemeClr val="tx1"/>
                </a:solidFill>
                <a:latin typeface="+mn-lt"/>
                <a:cs typeface="Arial" panose="020B0604020202020204" pitchFamily="34" charset="0"/>
              </a:defRPr>
            </a:lvl1pPr>
            <a:lvl2pPr marL="400325" indent="0">
              <a:buNone/>
              <a:defRPr/>
            </a:lvl2pPr>
            <a:lvl3pPr marL="800649" indent="0">
              <a:buNone/>
              <a:defRPr/>
            </a:lvl3pPr>
            <a:lvl4pPr marL="1200974" indent="0">
              <a:buNone/>
              <a:defRPr/>
            </a:lvl4pPr>
            <a:lvl5pPr marL="1601298" indent="0">
              <a:buNone/>
              <a:defRPr/>
            </a:lvl5pPr>
          </a:lstStyle>
          <a:p>
            <a:pPr lvl="0"/>
            <a:r>
              <a:rPr lang="en-US" dirty="0"/>
              <a:t>Section Title Goes Here</a:t>
            </a:r>
          </a:p>
          <a:p>
            <a:pPr lvl="0"/>
            <a:r>
              <a:rPr lang="en-US" dirty="0"/>
              <a:t>One or Two Lines</a:t>
            </a:r>
          </a:p>
        </p:txBody>
      </p:sp>
      <p:sp>
        <p:nvSpPr>
          <p:cNvPr id="53" name="Text Placeholder 4">
            <a:extLst>
              <a:ext uri="{FF2B5EF4-FFF2-40B4-BE49-F238E27FC236}">
                <a16:creationId xmlns:a16="http://schemas.microsoft.com/office/drawing/2014/main" id="{E3CD94B0-BCE2-B54F-B93A-64383F7B9CDB}"/>
              </a:ext>
            </a:extLst>
          </p:cNvPr>
          <p:cNvSpPr>
            <a:spLocks noGrp="1"/>
          </p:cNvSpPr>
          <p:nvPr>
            <p:ph type="body" sz="quarter" idx="13" hasCustomPrompt="1"/>
          </p:nvPr>
        </p:nvSpPr>
        <p:spPr>
          <a:xfrm>
            <a:off x="5156361" y="2671637"/>
            <a:ext cx="2262748" cy="799162"/>
          </a:xfrm>
          <a:prstGeom prst="rect">
            <a:avLst/>
          </a:prstGeom>
        </p:spPr>
        <p:txBody>
          <a:bodyPr/>
          <a:lstStyle>
            <a:lvl1pPr marL="0" indent="0">
              <a:lnSpc>
                <a:spcPct val="95000"/>
              </a:lnSpc>
              <a:spcBef>
                <a:spcPts val="0"/>
              </a:spcBef>
              <a:buNone/>
              <a:defRPr sz="1236" b="0" i="0">
                <a:solidFill>
                  <a:schemeClr val="tx1"/>
                </a:solidFill>
                <a:latin typeface="+mn-lt"/>
                <a:cs typeface="Arial" panose="020B0604020202020204" pitchFamily="34" charset="0"/>
              </a:defRPr>
            </a:lvl1pPr>
            <a:lvl2pPr marL="400325" indent="0">
              <a:buNone/>
              <a:defRPr/>
            </a:lvl2pPr>
            <a:lvl3pPr marL="800649" indent="0">
              <a:buNone/>
              <a:defRPr/>
            </a:lvl3pPr>
            <a:lvl4pPr marL="1200974" indent="0">
              <a:buNone/>
              <a:defRPr/>
            </a:lvl4pPr>
            <a:lvl5pPr marL="1601298" indent="0">
              <a:buNone/>
              <a:defRPr/>
            </a:lvl5pPr>
          </a:lstStyle>
          <a:p>
            <a:pPr lvl="0"/>
            <a:r>
              <a:rPr lang="en-US" dirty="0"/>
              <a:t>Section Title Goes Here</a:t>
            </a:r>
          </a:p>
          <a:p>
            <a:pPr lvl="0"/>
            <a:r>
              <a:rPr lang="en-US" dirty="0"/>
              <a:t>One or Two Lines</a:t>
            </a:r>
          </a:p>
        </p:txBody>
      </p:sp>
      <p:sp>
        <p:nvSpPr>
          <p:cNvPr id="56" name="Text Placeholder 4">
            <a:extLst>
              <a:ext uri="{FF2B5EF4-FFF2-40B4-BE49-F238E27FC236}">
                <a16:creationId xmlns:a16="http://schemas.microsoft.com/office/drawing/2014/main" id="{B1765562-A1E1-F14A-9E08-7D21F2BC5BE7}"/>
              </a:ext>
            </a:extLst>
          </p:cNvPr>
          <p:cNvSpPr>
            <a:spLocks noGrp="1"/>
          </p:cNvSpPr>
          <p:nvPr>
            <p:ph type="body" sz="quarter" idx="14" hasCustomPrompt="1"/>
          </p:nvPr>
        </p:nvSpPr>
        <p:spPr>
          <a:xfrm>
            <a:off x="5156361" y="4348037"/>
            <a:ext cx="2262748" cy="799162"/>
          </a:xfrm>
          <a:prstGeom prst="rect">
            <a:avLst/>
          </a:prstGeom>
        </p:spPr>
        <p:txBody>
          <a:bodyPr/>
          <a:lstStyle>
            <a:lvl1pPr marL="0" indent="0">
              <a:lnSpc>
                <a:spcPct val="95000"/>
              </a:lnSpc>
              <a:spcBef>
                <a:spcPts val="0"/>
              </a:spcBef>
              <a:buNone/>
              <a:defRPr sz="1236" b="0" i="0">
                <a:solidFill>
                  <a:schemeClr val="tx1"/>
                </a:solidFill>
                <a:latin typeface="+mn-lt"/>
                <a:cs typeface="Arial" panose="020B0604020202020204" pitchFamily="34" charset="0"/>
              </a:defRPr>
            </a:lvl1pPr>
            <a:lvl2pPr marL="400325" indent="0">
              <a:buNone/>
              <a:defRPr/>
            </a:lvl2pPr>
            <a:lvl3pPr marL="800649" indent="0">
              <a:buNone/>
              <a:defRPr/>
            </a:lvl3pPr>
            <a:lvl4pPr marL="1200974" indent="0">
              <a:buNone/>
              <a:defRPr/>
            </a:lvl4pPr>
            <a:lvl5pPr marL="1601298" indent="0">
              <a:buNone/>
              <a:defRPr/>
            </a:lvl5pPr>
          </a:lstStyle>
          <a:p>
            <a:pPr lvl="0"/>
            <a:r>
              <a:rPr lang="en-US" dirty="0"/>
              <a:t>Section Title Goes Here</a:t>
            </a:r>
          </a:p>
          <a:p>
            <a:pPr lvl="0"/>
            <a:r>
              <a:rPr lang="en-US" dirty="0"/>
              <a:t>One or Two Lines</a:t>
            </a:r>
          </a:p>
        </p:txBody>
      </p:sp>
      <p:sp>
        <p:nvSpPr>
          <p:cNvPr id="59" name="Text Placeholder 4">
            <a:extLst>
              <a:ext uri="{FF2B5EF4-FFF2-40B4-BE49-F238E27FC236}">
                <a16:creationId xmlns:a16="http://schemas.microsoft.com/office/drawing/2014/main" id="{4904B6E2-3755-BA49-B34E-50B16EA2E8E4}"/>
              </a:ext>
            </a:extLst>
          </p:cNvPr>
          <p:cNvSpPr>
            <a:spLocks noGrp="1"/>
          </p:cNvSpPr>
          <p:nvPr>
            <p:ph type="body" sz="quarter" idx="15" hasCustomPrompt="1"/>
          </p:nvPr>
        </p:nvSpPr>
        <p:spPr>
          <a:xfrm>
            <a:off x="5156361" y="6024437"/>
            <a:ext cx="2262748" cy="799162"/>
          </a:xfrm>
          <a:prstGeom prst="rect">
            <a:avLst/>
          </a:prstGeom>
        </p:spPr>
        <p:txBody>
          <a:bodyPr/>
          <a:lstStyle>
            <a:lvl1pPr marL="0" indent="0">
              <a:lnSpc>
                <a:spcPct val="95000"/>
              </a:lnSpc>
              <a:spcBef>
                <a:spcPts val="0"/>
              </a:spcBef>
              <a:buNone/>
              <a:defRPr sz="1236" b="0" i="0">
                <a:solidFill>
                  <a:schemeClr val="tx1"/>
                </a:solidFill>
                <a:latin typeface="+mn-lt"/>
                <a:cs typeface="Arial" panose="020B0604020202020204" pitchFamily="34" charset="0"/>
              </a:defRPr>
            </a:lvl1pPr>
            <a:lvl2pPr marL="400325" indent="0">
              <a:buNone/>
              <a:defRPr/>
            </a:lvl2pPr>
            <a:lvl3pPr marL="800649" indent="0">
              <a:buNone/>
              <a:defRPr/>
            </a:lvl3pPr>
            <a:lvl4pPr marL="1200974" indent="0">
              <a:buNone/>
              <a:defRPr/>
            </a:lvl4pPr>
            <a:lvl5pPr marL="1601298" indent="0">
              <a:buNone/>
              <a:defRPr/>
            </a:lvl5pPr>
          </a:lstStyle>
          <a:p>
            <a:pPr lvl="0"/>
            <a:r>
              <a:rPr lang="en-US" dirty="0"/>
              <a:t>Section Title Goes Here</a:t>
            </a:r>
          </a:p>
          <a:p>
            <a:pPr lvl="0"/>
            <a:r>
              <a:rPr lang="en-US" dirty="0"/>
              <a:t>One or Two Lines</a:t>
            </a:r>
          </a:p>
        </p:txBody>
      </p:sp>
      <p:sp>
        <p:nvSpPr>
          <p:cNvPr id="62" name="Text Placeholder 4">
            <a:extLst>
              <a:ext uri="{FF2B5EF4-FFF2-40B4-BE49-F238E27FC236}">
                <a16:creationId xmlns:a16="http://schemas.microsoft.com/office/drawing/2014/main" id="{1EEA9482-D32A-1F40-AF1B-6D81BD7A7FCC}"/>
              </a:ext>
            </a:extLst>
          </p:cNvPr>
          <p:cNvSpPr>
            <a:spLocks noGrp="1"/>
          </p:cNvSpPr>
          <p:nvPr>
            <p:ph type="body" sz="quarter" idx="16" hasCustomPrompt="1"/>
          </p:nvPr>
        </p:nvSpPr>
        <p:spPr>
          <a:xfrm>
            <a:off x="5156361" y="7700837"/>
            <a:ext cx="2262748" cy="799162"/>
          </a:xfrm>
          <a:prstGeom prst="rect">
            <a:avLst/>
          </a:prstGeom>
        </p:spPr>
        <p:txBody>
          <a:bodyPr/>
          <a:lstStyle>
            <a:lvl1pPr marL="0" indent="0">
              <a:lnSpc>
                <a:spcPct val="95000"/>
              </a:lnSpc>
              <a:spcBef>
                <a:spcPts val="0"/>
              </a:spcBef>
              <a:buNone/>
              <a:defRPr sz="1236" b="0" i="0">
                <a:solidFill>
                  <a:schemeClr val="tx1"/>
                </a:solidFill>
                <a:latin typeface="+mn-lt"/>
                <a:cs typeface="Arial" panose="020B0604020202020204" pitchFamily="34" charset="0"/>
              </a:defRPr>
            </a:lvl1pPr>
            <a:lvl2pPr marL="400325" indent="0">
              <a:buNone/>
              <a:defRPr/>
            </a:lvl2pPr>
            <a:lvl3pPr marL="800649" indent="0">
              <a:buNone/>
              <a:defRPr/>
            </a:lvl3pPr>
            <a:lvl4pPr marL="1200974" indent="0">
              <a:buNone/>
              <a:defRPr/>
            </a:lvl4pPr>
            <a:lvl5pPr marL="1601298" indent="0">
              <a:buNone/>
              <a:defRPr/>
            </a:lvl5pPr>
          </a:lstStyle>
          <a:p>
            <a:pPr lvl="0"/>
            <a:r>
              <a:rPr lang="en-US" dirty="0"/>
              <a:t>Section Title Goes Here</a:t>
            </a:r>
          </a:p>
          <a:p>
            <a:pPr lvl="0"/>
            <a:r>
              <a:rPr lang="en-US" dirty="0"/>
              <a:t>One or Two Lines</a:t>
            </a:r>
          </a:p>
        </p:txBody>
      </p:sp>
      <p:cxnSp>
        <p:nvCxnSpPr>
          <p:cNvPr id="18" name="Straight Connector 17">
            <a:extLst>
              <a:ext uri="{FF2B5EF4-FFF2-40B4-BE49-F238E27FC236}">
                <a16:creationId xmlns:a16="http://schemas.microsoft.com/office/drawing/2014/main" id="{670FDE24-F06D-3949-B65B-5A5C22373A08}"/>
              </a:ext>
            </a:extLst>
          </p:cNvPr>
          <p:cNvCxnSpPr>
            <a:cxnSpLocks/>
          </p:cNvCxnSpPr>
          <p:nvPr/>
        </p:nvCxnSpPr>
        <p:spPr>
          <a:xfrm flipH="1">
            <a:off x="4540035" y="798986"/>
            <a:ext cx="2879074" cy="0"/>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392DEE12-30EB-2E43-B9CA-82618FEB108F}"/>
              </a:ext>
            </a:extLst>
          </p:cNvPr>
          <p:cNvCxnSpPr>
            <a:cxnSpLocks/>
          </p:cNvCxnSpPr>
          <p:nvPr/>
        </p:nvCxnSpPr>
        <p:spPr>
          <a:xfrm flipH="1">
            <a:off x="4540035" y="2475386"/>
            <a:ext cx="2879074" cy="0"/>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34953AC4-5024-CC44-A364-8D3BB570B1BD}"/>
              </a:ext>
            </a:extLst>
          </p:cNvPr>
          <p:cNvCxnSpPr>
            <a:cxnSpLocks/>
          </p:cNvCxnSpPr>
          <p:nvPr/>
        </p:nvCxnSpPr>
        <p:spPr>
          <a:xfrm flipH="1">
            <a:off x="4540035" y="4151786"/>
            <a:ext cx="2879074" cy="0"/>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0428ED19-2B23-D54A-B0C5-D8396E42EE17}"/>
              </a:ext>
            </a:extLst>
          </p:cNvPr>
          <p:cNvCxnSpPr>
            <a:cxnSpLocks/>
          </p:cNvCxnSpPr>
          <p:nvPr/>
        </p:nvCxnSpPr>
        <p:spPr>
          <a:xfrm flipH="1">
            <a:off x="4540035" y="5828186"/>
            <a:ext cx="2879074" cy="0"/>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9AE466D5-213F-2142-AFBF-7CE4873F8420}"/>
              </a:ext>
            </a:extLst>
          </p:cNvPr>
          <p:cNvCxnSpPr>
            <a:cxnSpLocks/>
          </p:cNvCxnSpPr>
          <p:nvPr/>
        </p:nvCxnSpPr>
        <p:spPr>
          <a:xfrm flipH="1">
            <a:off x="4540035" y="7504586"/>
            <a:ext cx="2879074" cy="0"/>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sp>
        <p:nvSpPr>
          <p:cNvPr id="32" name="Text Placeholder 5">
            <a:extLst>
              <a:ext uri="{FF2B5EF4-FFF2-40B4-BE49-F238E27FC236}">
                <a16:creationId xmlns:a16="http://schemas.microsoft.com/office/drawing/2014/main" id="{CE32F602-7C5A-4C1F-B0F8-E39762E60C98}"/>
              </a:ext>
            </a:extLst>
          </p:cNvPr>
          <p:cNvSpPr>
            <a:spLocks noGrp="1"/>
          </p:cNvSpPr>
          <p:nvPr>
            <p:ph type="body" sz="quarter" idx="17" hasCustomPrompt="1"/>
          </p:nvPr>
        </p:nvSpPr>
        <p:spPr>
          <a:xfrm>
            <a:off x="4546892" y="752558"/>
            <a:ext cx="597744" cy="1486206"/>
          </a:xfrm>
          <a:prstGeom prst="rect">
            <a:avLst/>
          </a:prstGeom>
        </p:spPr>
        <p:txBody>
          <a:bodyPr/>
          <a:lstStyle>
            <a:lvl1pPr marL="0" indent="0">
              <a:buNone/>
              <a:defRPr sz="5254" b="0" i="0">
                <a:solidFill>
                  <a:schemeClr val="accent2"/>
                </a:solidFill>
                <a:latin typeface="+mn-lt"/>
                <a:cs typeface="Arial" panose="020B0604020202020204" pitchFamily="34" charset="0"/>
              </a:defRPr>
            </a:lvl1pPr>
          </a:lstStyle>
          <a:p>
            <a:pPr lvl="0"/>
            <a:r>
              <a:rPr lang="en-US" dirty="0"/>
              <a:t>1</a:t>
            </a:r>
          </a:p>
        </p:txBody>
      </p:sp>
      <p:sp>
        <p:nvSpPr>
          <p:cNvPr id="33" name="Text Placeholder 5">
            <a:extLst>
              <a:ext uri="{FF2B5EF4-FFF2-40B4-BE49-F238E27FC236}">
                <a16:creationId xmlns:a16="http://schemas.microsoft.com/office/drawing/2014/main" id="{8057AC7E-8A35-42D1-B7E7-43A1B6D65779}"/>
              </a:ext>
            </a:extLst>
          </p:cNvPr>
          <p:cNvSpPr>
            <a:spLocks noGrp="1"/>
          </p:cNvSpPr>
          <p:nvPr>
            <p:ph type="body" sz="quarter" idx="18" hasCustomPrompt="1"/>
          </p:nvPr>
        </p:nvSpPr>
        <p:spPr>
          <a:xfrm>
            <a:off x="4546892" y="2441660"/>
            <a:ext cx="597744" cy="1486206"/>
          </a:xfrm>
          <a:prstGeom prst="rect">
            <a:avLst/>
          </a:prstGeom>
        </p:spPr>
        <p:txBody>
          <a:bodyPr/>
          <a:lstStyle>
            <a:lvl1pPr marL="0" indent="0">
              <a:buNone/>
              <a:defRPr sz="5254" b="0" i="0">
                <a:solidFill>
                  <a:schemeClr val="accent2"/>
                </a:solidFill>
                <a:latin typeface="+mn-lt"/>
                <a:cs typeface="Arial" panose="020B0604020202020204" pitchFamily="34" charset="0"/>
              </a:defRPr>
            </a:lvl1pPr>
          </a:lstStyle>
          <a:p>
            <a:pPr lvl="0"/>
            <a:r>
              <a:rPr lang="en-US" dirty="0"/>
              <a:t>2</a:t>
            </a:r>
          </a:p>
        </p:txBody>
      </p:sp>
      <p:sp>
        <p:nvSpPr>
          <p:cNvPr id="34" name="Text Placeholder 5">
            <a:extLst>
              <a:ext uri="{FF2B5EF4-FFF2-40B4-BE49-F238E27FC236}">
                <a16:creationId xmlns:a16="http://schemas.microsoft.com/office/drawing/2014/main" id="{FE5205D8-9FFD-4588-A6FE-A7806D89830E}"/>
              </a:ext>
            </a:extLst>
          </p:cNvPr>
          <p:cNvSpPr>
            <a:spLocks noGrp="1"/>
          </p:cNvSpPr>
          <p:nvPr>
            <p:ph type="body" sz="quarter" idx="19" hasCustomPrompt="1"/>
          </p:nvPr>
        </p:nvSpPr>
        <p:spPr>
          <a:xfrm>
            <a:off x="4546892" y="4130759"/>
            <a:ext cx="597744" cy="1486206"/>
          </a:xfrm>
          <a:prstGeom prst="rect">
            <a:avLst/>
          </a:prstGeom>
        </p:spPr>
        <p:txBody>
          <a:bodyPr/>
          <a:lstStyle>
            <a:lvl1pPr marL="0" indent="0">
              <a:buNone/>
              <a:defRPr sz="5254" b="0" i="0">
                <a:solidFill>
                  <a:schemeClr val="accent2"/>
                </a:solidFill>
                <a:latin typeface="+mn-lt"/>
                <a:cs typeface="Arial" panose="020B0604020202020204" pitchFamily="34" charset="0"/>
              </a:defRPr>
            </a:lvl1pPr>
          </a:lstStyle>
          <a:p>
            <a:pPr lvl="0"/>
            <a:r>
              <a:rPr lang="en-US" dirty="0"/>
              <a:t>3</a:t>
            </a:r>
          </a:p>
        </p:txBody>
      </p:sp>
      <p:sp>
        <p:nvSpPr>
          <p:cNvPr id="35" name="Text Placeholder 5">
            <a:extLst>
              <a:ext uri="{FF2B5EF4-FFF2-40B4-BE49-F238E27FC236}">
                <a16:creationId xmlns:a16="http://schemas.microsoft.com/office/drawing/2014/main" id="{3FE6C4D6-065F-451B-810B-84DE86C9D495}"/>
              </a:ext>
            </a:extLst>
          </p:cNvPr>
          <p:cNvSpPr>
            <a:spLocks noGrp="1"/>
          </p:cNvSpPr>
          <p:nvPr>
            <p:ph type="body" sz="quarter" idx="20" hasCustomPrompt="1"/>
          </p:nvPr>
        </p:nvSpPr>
        <p:spPr>
          <a:xfrm>
            <a:off x="4546892" y="5794460"/>
            <a:ext cx="597744" cy="1486206"/>
          </a:xfrm>
          <a:prstGeom prst="rect">
            <a:avLst/>
          </a:prstGeom>
        </p:spPr>
        <p:txBody>
          <a:bodyPr/>
          <a:lstStyle>
            <a:lvl1pPr marL="0" indent="0">
              <a:buNone/>
              <a:defRPr sz="5254" b="0" i="0">
                <a:solidFill>
                  <a:schemeClr val="accent2"/>
                </a:solidFill>
                <a:latin typeface="+mn-lt"/>
                <a:cs typeface="Arial" panose="020B0604020202020204" pitchFamily="34" charset="0"/>
              </a:defRPr>
            </a:lvl1pPr>
          </a:lstStyle>
          <a:p>
            <a:pPr lvl="0"/>
            <a:r>
              <a:rPr lang="en-US" dirty="0"/>
              <a:t>4</a:t>
            </a:r>
          </a:p>
        </p:txBody>
      </p:sp>
      <p:sp>
        <p:nvSpPr>
          <p:cNvPr id="36" name="Text Placeholder 5">
            <a:extLst>
              <a:ext uri="{FF2B5EF4-FFF2-40B4-BE49-F238E27FC236}">
                <a16:creationId xmlns:a16="http://schemas.microsoft.com/office/drawing/2014/main" id="{6D916716-A813-4822-87F0-5F37698B4C62}"/>
              </a:ext>
            </a:extLst>
          </p:cNvPr>
          <p:cNvSpPr>
            <a:spLocks noGrp="1"/>
          </p:cNvSpPr>
          <p:nvPr>
            <p:ph type="body" sz="quarter" idx="21" hasCustomPrompt="1"/>
          </p:nvPr>
        </p:nvSpPr>
        <p:spPr>
          <a:xfrm>
            <a:off x="4546892" y="7470860"/>
            <a:ext cx="597744" cy="1486206"/>
          </a:xfrm>
          <a:prstGeom prst="rect">
            <a:avLst/>
          </a:prstGeom>
        </p:spPr>
        <p:txBody>
          <a:bodyPr/>
          <a:lstStyle>
            <a:lvl1pPr marL="0" indent="0">
              <a:buNone/>
              <a:defRPr sz="5254" b="0" i="0">
                <a:solidFill>
                  <a:schemeClr val="accent2"/>
                </a:solidFill>
                <a:latin typeface="+mn-lt"/>
                <a:cs typeface="Arial" panose="020B0604020202020204" pitchFamily="34" charset="0"/>
              </a:defRPr>
            </a:lvl1pPr>
          </a:lstStyle>
          <a:p>
            <a:pPr lvl="0"/>
            <a:r>
              <a:rPr lang="en-US" dirty="0"/>
              <a:t>5</a:t>
            </a:r>
          </a:p>
        </p:txBody>
      </p:sp>
    </p:spTree>
    <p:extLst>
      <p:ext uri="{BB962C8B-B14F-4D97-AF65-F5344CB8AC3E}">
        <p14:creationId xmlns:p14="http://schemas.microsoft.com/office/powerpoint/2010/main" val="3198251938"/>
      </p:ext>
    </p:extLst>
  </p:cSld>
  <p:clrMapOvr>
    <a:masterClrMapping/>
  </p:clrMapOvr>
  <p:extLst>
    <p:ext uri="{DCECCB84-F9BA-43D5-87BE-67443E8EF086}">
      <p15:sldGuideLst xmlns:p15="http://schemas.microsoft.com/office/powerpoint/2012/main">
        <p15:guide id="3" orient="horz" pos="499">
          <p15:clr>
            <a:srgbClr val="FBAE40"/>
          </p15:clr>
        </p15:guide>
        <p15:guide id="10" orient="horz" pos="907">
          <p15:clr>
            <a:srgbClr val="FBAE40"/>
          </p15:clr>
        </p15:guide>
        <p15:guide id="11" orient="horz" pos="1723">
          <p15:clr>
            <a:srgbClr val="FBAE40"/>
          </p15:clr>
        </p15:guide>
        <p15:guide id="12" orient="horz" pos="1315">
          <p15:clr>
            <a:srgbClr val="FBAE40"/>
          </p15:clr>
        </p15:guide>
        <p15:guide id="13" orient="horz" pos="2131">
          <p15:clr>
            <a:srgbClr val="FBAE40"/>
          </p15:clr>
        </p15:guide>
        <p15:guide id="14" orient="horz" pos="2539">
          <p15:clr>
            <a:srgbClr val="FBAE40"/>
          </p15:clr>
        </p15:guide>
        <p15:guide id="15" orient="horz" pos="2947">
          <p15:clr>
            <a:srgbClr val="FBAE40"/>
          </p15:clr>
        </p15:guide>
        <p15:guide id="16" orient="horz" pos="3355">
          <p15:clr>
            <a:srgbClr val="FBAE40"/>
          </p15:clr>
        </p15:guide>
        <p15:guide id="17" orient="horz" pos="3763">
          <p15:clr>
            <a:srgbClr val="FBAE40"/>
          </p15:clr>
        </p15:guide>
        <p15:guide id="18" orient="horz" pos="417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19.xml"/><Relationship Id="rId18" Type="http://schemas.openxmlformats.org/officeDocument/2006/relationships/slideLayout" Target="../slideLayouts/slideLayout24.xml"/><Relationship Id="rId26" Type="http://schemas.openxmlformats.org/officeDocument/2006/relationships/slideLayout" Target="../slideLayouts/slideLayout32.xml"/><Relationship Id="rId39" Type="http://schemas.openxmlformats.org/officeDocument/2006/relationships/slideLayout" Target="../slideLayouts/slideLayout45.xml"/><Relationship Id="rId21" Type="http://schemas.openxmlformats.org/officeDocument/2006/relationships/slideLayout" Target="../slideLayouts/slideLayout27.xml"/><Relationship Id="rId34" Type="http://schemas.openxmlformats.org/officeDocument/2006/relationships/slideLayout" Target="../slideLayouts/slideLayout40.xml"/><Relationship Id="rId42" Type="http://schemas.openxmlformats.org/officeDocument/2006/relationships/slideLayout" Target="../slideLayouts/slideLayout48.xml"/><Relationship Id="rId47" Type="http://schemas.openxmlformats.org/officeDocument/2006/relationships/slideLayout" Target="../slideLayouts/slideLayout53.xml"/><Relationship Id="rId50" Type="http://schemas.openxmlformats.org/officeDocument/2006/relationships/slideLayout" Target="../slideLayouts/slideLayout56.xml"/><Relationship Id="rId55" Type="http://schemas.openxmlformats.org/officeDocument/2006/relationships/slideLayout" Target="../slideLayouts/slideLayout61.xml"/><Relationship Id="rId7" Type="http://schemas.openxmlformats.org/officeDocument/2006/relationships/slideLayout" Target="../slideLayouts/slideLayout13.xml"/><Relationship Id="rId2" Type="http://schemas.openxmlformats.org/officeDocument/2006/relationships/slideLayout" Target="../slideLayouts/slideLayout8.xml"/><Relationship Id="rId16" Type="http://schemas.openxmlformats.org/officeDocument/2006/relationships/slideLayout" Target="../slideLayouts/slideLayout22.xml"/><Relationship Id="rId29" Type="http://schemas.openxmlformats.org/officeDocument/2006/relationships/slideLayout" Target="../slideLayouts/slideLayout35.xml"/><Relationship Id="rId11" Type="http://schemas.openxmlformats.org/officeDocument/2006/relationships/slideLayout" Target="../slideLayouts/slideLayout17.xml"/><Relationship Id="rId24" Type="http://schemas.openxmlformats.org/officeDocument/2006/relationships/slideLayout" Target="../slideLayouts/slideLayout30.xml"/><Relationship Id="rId32" Type="http://schemas.openxmlformats.org/officeDocument/2006/relationships/slideLayout" Target="../slideLayouts/slideLayout38.xml"/><Relationship Id="rId37" Type="http://schemas.openxmlformats.org/officeDocument/2006/relationships/slideLayout" Target="../slideLayouts/slideLayout43.xml"/><Relationship Id="rId40" Type="http://schemas.openxmlformats.org/officeDocument/2006/relationships/slideLayout" Target="../slideLayouts/slideLayout46.xml"/><Relationship Id="rId45" Type="http://schemas.openxmlformats.org/officeDocument/2006/relationships/slideLayout" Target="../slideLayouts/slideLayout51.xml"/><Relationship Id="rId53" Type="http://schemas.openxmlformats.org/officeDocument/2006/relationships/slideLayout" Target="../slideLayouts/slideLayout59.xml"/><Relationship Id="rId58" Type="http://schemas.openxmlformats.org/officeDocument/2006/relationships/slideLayout" Target="../slideLayouts/slideLayout64.xml"/><Relationship Id="rId5" Type="http://schemas.openxmlformats.org/officeDocument/2006/relationships/slideLayout" Target="../slideLayouts/slideLayout11.xml"/><Relationship Id="rId19" Type="http://schemas.openxmlformats.org/officeDocument/2006/relationships/slideLayout" Target="../slideLayouts/slideLayout25.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slideLayout" Target="../slideLayouts/slideLayout20.xml"/><Relationship Id="rId22" Type="http://schemas.openxmlformats.org/officeDocument/2006/relationships/slideLayout" Target="../slideLayouts/slideLayout28.xml"/><Relationship Id="rId27" Type="http://schemas.openxmlformats.org/officeDocument/2006/relationships/slideLayout" Target="../slideLayouts/slideLayout33.xml"/><Relationship Id="rId30" Type="http://schemas.openxmlformats.org/officeDocument/2006/relationships/slideLayout" Target="../slideLayouts/slideLayout36.xml"/><Relationship Id="rId35" Type="http://schemas.openxmlformats.org/officeDocument/2006/relationships/slideLayout" Target="../slideLayouts/slideLayout41.xml"/><Relationship Id="rId43" Type="http://schemas.openxmlformats.org/officeDocument/2006/relationships/slideLayout" Target="../slideLayouts/slideLayout49.xml"/><Relationship Id="rId48" Type="http://schemas.openxmlformats.org/officeDocument/2006/relationships/slideLayout" Target="../slideLayouts/slideLayout54.xml"/><Relationship Id="rId56" Type="http://schemas.openxmlformats.org/officeDocument/2006/relationships/slideLayout" Target="../slideLayouts/slideLayout62.xml"/><Relationship Id="rId8" Type="http://schemas.openxmlformats.org/officeDocument/2006/relationships/slideLayout" Target="../slideLayouts/slideLayout14.xml"/><Relationship Id="rId51" Type="http://schemas.openxmlformats.org/officeDocument/2006/relationships/slideLayout" Target="../slideLayouts/slideLayout57.xml"/><Relationship Id="rId3" Type="http://schemas.openxmlformats.org/officeDocument/2006/relationships/slideLayout" Target="../slideLayouts/slideLayout9.xml"/><Relationship Id="rId12" Type="http://schemas.openxmlformats.org/officeDocument/2006/relationships/slideLayout" Target="../slideLayouts/slideLayout18.xml"/><Relationship Id="rId17" Type="http://schemas.openxmlformats.org/officeDocument/2006/relationships/slideLayout" Target="../slideLayouts/slideLayout23.xml"/><Relationship Id="rId25" Type="http://schemas.openxmlformats.org/officeDocument/2006/relationships/slideLayout" Target="../slideLayouts/slideLayout31.xml"/><Relationship Id="rId33" Type="http://schemas.openxmlformats.org/officeDocument/2006/relationships/slideLayout" Target="../slideLayouts/slideLayout39.xml"/><Relationship Id="rId38" Type="http://schemas.openxmlformats.org/officeDocument/2006/relationships/slideLayout" Target="../slideLayouts/slideLayout44.xml"/><Relationship Id="rId46" Type="http://schemas.openxmlformats.org/officeDocument/2006/relationships/slideLayout" Target="../slideLayouts/slideLayout52.xml"/><Relationship Id="rId59" Type="http://schemas.openxmlformats.org/officeDocument/2006/relationships/theme" Target="../theme/theme2.xml"/><Relationship Id="rId20" Type="http://schemas.openxmlformats.org/officeDocument/2006/relationships/slideLayout" Target="../slideLayouts/slideLayout26.xml"/><Relationship Id="rId41" Type="http://schemas.openxmlformats.org/officeDocument/2006/relationships/slideLayout" Target="../slideLayouts/slideLayout47.xml"/><Relationship Id="rId54" Type="http://schemas.openxmlformats.org/officeDocument/2006/relationships/slideLayout" Target="../slideLayouts/slideLayout60.xml"/><Relationship Id="rId1" Type="http://schemas.openxmlformats.org/officeDocument/2006/relationships/slideLayout" Target="../slideLayouts/slideLayout7.xml"/><Relationship Id="rId6" Type="http://schemas.openxmlformats.org/officeDocument/2006/relationships/slideLayout" Target="../slideLayouts/slideLayout12.xml"/><Relationship Id="rId15" Type="http://schemas.openxmlformats.org/officeDocument/2006/relationships/slideLayout" Target="../slideLayouts/slideLayout21.xml"/><Relationship Id="rId23" Type="http://schemas.openxmlformats.org/officeDocument/2006/relationships/slideLayout" Target="../slideLayouts/slideLayout29.xml"/><Relationship Id="rId28" Type="http://schemas.openxmlformats.org/officeDocument/2006/relationships/slideLayout" Target="../slideLayouts/slideLayout34.xml"/><Relationship Id="rId36" Type="http://schemas.openxmlformats.org/officeDocument/2006/relationships/slideLayout" Target="../slideLayouts/slideLayout42.xml"/><Relationship Id="rId49" Type="http://schemas.openxmlformats.org/officeDocument/2006/relationships/slideLayout" Target="../slideLayouts/slideLayout55.xml"/><Relationship Id="rId57" Type="http://schemas.openxmlformats.org/officeDocument/2006/relationships/slideLayout" Target="../slideLayouts/slideLayout63.xml"/><Relationship Id="rId10" Type="http://schemas.openxmlformats.org/officeDocument/2006/relationships/slideLayout" Target="../slideLayouts/slideLayout16.xml"/><Relationship Id="rId31" Type="http://schemas.openxmlformats.org/officeDocument/2006/relationships/slideLayout" Target="../slideLayouts/slideLayout37.xml"/><Relationship Id="rId44" Type="http://schemas.openxmlformats.org/officeDocument/2006/relationships/slideLayout" Target="../slideLayouts/slideLayout50.xml"/><Relationship Id="rId52" Type="http://schemas.openxmlformats.org/officeDocument/2006/relationships/slideLayout" Target="../slideLayouts/slideLayout5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50976"/>
            <a:ext cx="6858000" cy="6638079"/>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GS Doctop Placeholder" hidden="1"/>
          <p:cNvSpPr txBox="1"/>
          <p:nvPr/>
        </p:nvSpPr>
        <p:spPr>
          <a:xfrm>
            <a:off x="464185" y="0"/>
            <a:ext cx="4803775" cy="461665"/>
          </a:xfrm>
          <a:prstGeom prst="rect">
            <a:avLst/>
          </a:prstGeom>
          <a:noFill/>
        </p:spPr>
        <p:txBody>
          <a:bodyPr vert="horz" rtlCol="0">
            <a:spAutoFit/>
          </a:bodyPr>
          <a:lstStyle/>
          <a:p>
            <a:pPr algn="l"/>
            <a:r>
              <a:rPr lang="en-US" sz="800" b="0" dirty="0">
                <a:latin typeface="Arial"/>
              </a:rPr>
              <a:t>root\projects\</a:t>
            </a:r>
            <a:r>
              <a:rPr lang="en-US" sz="800" b="0" dirty="0" err="1">
                <a:latin typeface="Arial"/>
              </a:rPr>
              <a:t>imd</a:t>
            </a:r>
            <a:r>
              <a:rPr lang="en-US" sz="800" b="0" dirty="0">
                <a:latin typeface="Arial"/>
              </a:rPr>
              <a:t>\</a:t>
            </a:r>
            <a:r>
              <a:rPr lang="en-US" sz="800" b="0" dirty="0" err="1">
                <a:latin typeface="Arial"/>
              </a:rPr>
              <a:t>ny</a:t>
            </a:r>
            <a:r>
              <a:rPr lang="en-US" sz="800" b="0" dirty="0">
                <a:latin typeface="Arial"/>
              </a:rPr>
              <a:t>\</a:t>
            </a:r>
            <a:r>
              <a:rPr lang="en-US" sz="800" b="0" dirty="0" err="1">
                <a:latin typeface="Arial"/>
              </a:rPr>
              <a:t>sa</a:t>
            </a:r>
            <a:r>
              <a:rPr lang="en-US" sz="800" b="0" dirty="0">
                <a:latin typeface="Arial"/>
              </a:rPr>
              <a:t>\</a:t>
            </a:r>
            <a:r>
              <a:rPr lang="en-US" sz="800" b="0" dirty="0" err="1">
                <a:latin typeface="Arial"/>
              </a:rPr>
              <a:t>marketing_communications</a:t>
            </a:r>
            <a:r>
              <a:rPr lang="en-US" sz="800" b="0" dirty="0">
                <a:latin typeface="Arial"/>
              </a:rPr>
              <a:t>\!DTP Folder\!DESKTOP BACKUP\!!GSAM TEMPLATES\@Monthly_Quarterly Reporting\Quarterly 2015\FE\Value (4)\Mid Cap Value\Mid Cap Value.pptx</a:t>
            </a:r>
          </a:p>
        </p:txBody>
      </p:sp>
      <p:sp>
        <p:nvSpPr>
          <p:cNvPr id="8" name="TextBox 7"/>
          <p:cNvSpPr txBox="1"/>
          <p:nvPr/>
        </p:nvSpPr>
        <p:spPr>
          <a:xfrm>
            <a:off x="4582245" y="9478089"/>
            <a:ext cx="2732955" cy="123111"/>
          </a:xfrm>
          <a:prstGeom prst="rect">
            <a:avLst/>
          </a:prstGeom>
          <a:noFill/>
        </p:spPr>
        <p:txBody>
          <a:bodyPr wrap="square" lIns="0" tIns="0" rIns="0" bIns="0" rtlCol="0">
            <a:spAutoFit/>
          </a:bodyPr>
          <a:lstStyle/>
          <a:p>
            <a:pPr marL="0" marR="0" indent="0" algn="r" defTabSz="914400" rtl="0" eaLnBrk="1" fontAlgn="base" latinLnBrk="0" hangingPunct="1">
              <a:lnSpc>
                <a:spcPct val="100000"/>
              </a:lnSpc>
              <a:spcBef>
                <a:spcPct val="0"/>
              </a:spcBef>
              <a:spcAft>
                <a:spcPct val="0"/>
              </a:spcAft>
              <a:buClrTx/>
              <a:buSzTx/>
              <a:buFontTx/>
              <a:buNone/>
              <a:defRPr/>
            </a:pPr>
            <a:r>
              <a:rPr lang="en-US" sz="800" b="0" kern="1200">
                <a:solidFill>
                  <a:srgbClr val="7F7F7F"/>
                </a:solidFill>
                <a:latin typeface="Arial Narrow" panose="020B0606020202030204" pitchFamily="34" charset="0"/>
                <a:ea typeface="+mn-ea"/>
                <a:cs typeface="+mn-cs"/>
              </a:rPr>
              <a:t>Goldman Sachs Asset Management | </a:t>
            </a:r>
            <a:fld id="{A3C20180-C98F-4F56-A866-C754ACEB8B81}" type="slidenum">
              <a:rPr lang="en-US" sz="800" b="0" smtClean="0">
                <a:solidFill>
                  <a:srgbClr val="7F7F7F"/>
                </a:solidFill>
                <a:latin typeface="Arial Narrow" panose="020B0606020202030204" pitchFamily="34" charset="0"/>
              </a:rPr>
              <a:pPr marL="0" marR="0" indent="0" algn="r" defTabSz="914400" rtl="0" eaLnBrk="1" fontAlgn="base" latinLnBrk="0" hangingPunct="1">
                <a:lnSpc>
                  <a:spcPct val="100000"/>
                </a:lnSpc>
                <a:spcBef>
                  <a:spcPct val="0"/>
                </a:spcBef>
                <a:spcAft>
                  <a:spcPct val="0"/>
                </a:spcAft>
                <a:buClrTx/>
                <a:buSzTx/>
                <a:buFontTx/>
                <a:buNone/>
                <a:defRPr/>
              </a:pPr>
              <a:t>‹#›</a:t>
            </a:fld>
            <a:endParaRPr lang="en-US" sz="800" b="0" kern="1200">
              <a:solidFill>
                <a:srgbClr val="7F7F7F"/>
              </a:solidFill>
              <a:latin typeface="Arial Narrow" pitchFamily="34" charset="0"/>
              <a:ea typeface="+mn-ea"/>
              <a:cs typeface="+mn-cs"/>
            </a:endParaRPr>
          </a:p>
        </p:txBody>
      </p:sp>
      <p:grpSp>
        <p:nvGrpSpPr>
          <p:cNvPr id="6" name="Group 5"/>
          <p:cNvGrpSpPr/>
          <p:nvPr/>
        </p:nvGrpSpPr>
        <p:grpSpPr>
          <a:xfrm>
            <a:off x="0" y="0"/>
            <a:ext cx="7772400" cy="10058400"/>
            <a:chOff x="0" y="0"/>
            <a:chExt cx="7772400" cy="10058400"/>
          </a:xfrm>
        </p:grpSpPr>
        <p:cxnSp>
          <p:nvCxnSpPr>
            <p:cNvPr id="10" name="Straight Connector 9"/>
            <p:cNvCxnSpPr/>
            <p:nvPr userDrawn="1"/>
          </p:nvCxnSpPr>
          <p:spPr>
            <a:xfrm>
              <a:off x="0" y="457200"/>
              <a:ext cx="7772400"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H="1">
              <a:off x="457200" y="0"/>
              <a:ext cx="0" cy="100584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0" y="9601200"/>
              <a:ext cx="7772400"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flipH="1">
              <a:off x="7315200" y="0"/>
              <a:ext cx="0" cy="100584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65068718"/>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600"/>
        </a:spcBef>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1pPr>
      <a:lvl2pPr marL="109538" indent="-109538" algn="l" defTabSz="914400" rtl="0" eaLnBrk="1" latinLnBrk="0" hangingPunct="1">
        <a:lnSpc>
          <a:spcPct val="110000"/>
        </a:lnSpc>
        <a:spcBef>
          <a:spcPts val="600"/>
        </a:spcBef>
        <a:buClr>
          <a:srgbClr val="5B98CC"/>
        </a:buClr>
        <a:buSzPct val="80000"/>
        <a:buFont typeface="Wingdings" panose="05000000000000000000" pitchFamily="2" charset="2"/>
        <a:buChar char=""/>
        <a:defRPr sz="1000" kern="1200">
          <a:solidFill>
            <a:schemeClr val="tx1"/>
          </a:solidFill>
          <a:latin typeface="Arial" panose="020B0604020202020204" pitchFamily="34" charset="0"/>
          <a:ea typeface="+mn-ea"/>
          <a:cs typeface="Arial" panose="020B0604020202020204" pitchFamily="34" charset="0"/>
        </a:defRPr>
      </a:lvl2pPr>
      <a:lvl3pPr marL="228600" indent="-119063" algn="l" defTabSz="914400" rtl="0" eaLnBrk="1" latinLnBrk="0" hangingPunct="1">
        <a:lnSpc>
          <a:spcPct val="110000"/>
        </a:lnSpc>
        <a:spcBef>
          <a:spcPts val="600"/>
        </a:spcBef>
        <a:buClr>
          <a:srgbClr val="6D6E71"/>
        </a:buClr>
        <a:buFont typeface="Wingdings" panose="05000000000000000000" pitchFamily="2" charset="2"/>
        <a:buChar char="§"/>
        <a:defRPr sz="1000" kern="1200">
          <a:solidFill>
            <a:schemeClr val="tx1"/>
          </a:solidFill>
          <a:latin typeface="Arial" panose="020B0604020202020204" pitchFamily="34" charset="0"/>
          <a:ea typeface="+mn-ea"/>
          <a:cs typeface="Arial" panose="020B0604020202020204" pitchFamily="34" charset="0"/>
        </a:defRPr>
      </a:lvl3pPr>
      <a:lvl4pPr marL="342900" indent="-114300" algn="l" defTabSz="914400" rtl="0" eaLnBrk="1" latinLnBrk="0" hangingPunct="1">
        <a:lnSpc>
          <a:spcPct val="110000"/>
        </a:lnSpc>
        <a:spcBef>
          <a:spcPts val="600"/>
        </a:spcBef>
        <a:buFont typeface="Arial" panose="020B0604020202020204" pitchFamily="34" charset="0"/>
        <a:buChar char="–"/>
        <a:defRPr sz="1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0000"/>
        </a:lnSpc>
        <a:spcBef>
          <a:spcPts val="600"/>
        </a:spcBef>
        <a:buFont typeface="Arial" panose="020B0604020202020204" pitchFamily="34" charset="0"/>
        <a:buChar char="»"/>
        <a:defRPr sz="1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Footer Placeholder 3">
            <a:extLst>
              <a:ext uri="{FF2B5EF4-FFF2-40B4-BE49-F238E27FC236}">
                <a16:creationId xmlns:a16="http://schemas.microsoft.com/office/drawing/2014/main" id="{002ACFBD-07D0-C143-ADB8-21E6C0D70DAF}"/>
              </a:ext>
            </a:extLst>
          </p:cNvPr>
          <p:cNvSpPr txBox="1">
            <a:spLocks/>
          </p:cNvSpPr>
          <p:nvPr/>
        </p:nvSpPr>
        <p:spPr>
          <a:xfrm>
            <a:off x="5527150" y="9476548"/>
            <a:ext cx="1647263" cy="267567"/>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618" b="0" dirty="0">
                <a:solidFill>
                  <a:schemeClr val="tx1"/>
                </a:solidFill>
                <a:latin typeface="+mn-lt"/>
                <a:cs typeface="Arial" panose="020B0604020202020204" pitchFamily="34" charset="0"/>
              </a:rPr>
              <a:t>Goldman Sachs Asset Management</a:t>
            </a:r>
          </a:p>
        </p:txBody>
      </p:sp>
      <p:sp>
        <p:nvSpPr>
          <p:cNvPr id="2" name="Title Placeholder 1">
            <a:extLst>
              <a:ext uri="{FF2B5EF4-FFF2-40B4-BE49-F238E27FC236}">
                <a16:creationId xmlns:a16="http://schemas.microsoft.com/office/drawing/2014/main" id="{142463DD-5CEB-49A2-AC5F-FB60BDCC8110}"/>
              </a:ext>
            </a:extLst>
          </p:cNvPr>
          <p:cNvSpPr>
            <a:spLocks noGrp="1"/>
          </p:cNvSpPr>
          <p:nvPr>
            <p:ph type="title"/>
          </p:nvPr>
        </p:nvSpPr>
        <p:spPr>
          <a:xfrm>
            <a:off x="353291" y="548939"/>
            <a:ext cx="7065818" cy="932020"/>
          </a:xfrm>
          <a:prstGeom prst="rect">
            <a:avLst/>
          </a:prstGeom>
        </p:spPr>
        <p:txBody>
          <a:bodyPr vert="horz" lIns="0" tIns="0" rIns="0" bIns="0" rtlCol="0" anchor="t" anchorCtr="0">
            <a:noAutofit/>
          </a:bodyPr>
          <a:lstStyle/>
          <a:p>
            <a:r>
              <a:rPr lang="en-US"/>
              <a:t>Click to edit Master title style</a:t>
            </a:r>
            <a:endParaRPr lang="en-US" dirty="0"/>
          </a:p>
        </p:txBody>
      </p:sp>
      <p:sp>
        <p:nvSpPr>
          <p:cNvPr id="5" name="Text Placeholder 4">
            <a:extLst>
              <a:ext uri="{FF2B5EF4-FFF2-40B4-BE49-F238E27FC236}">
                <a16:creationId xmlns:a16="http://schemas.microsoft.com/office/drawing/2014/main" id="{B069A7A3-6FAE-4B9D-B110-97578F9E479C}"/>
              </a:ext>
            </a:extLst>
          </p:cNvPr>
          <p:cNvSpPr>
            <a:spLocks noGrp="1"/>
          </p:cNvSpPr>
          <p:nvPr>
            <p:ph type="body" idx="1"/>
          </p:nvPr>
        </p:nvSpPr>
        <p:spPr>
          <a:xfrm>
            <a:off x="353289" y="2360372"/>
            <a:ext cx="7065820" cy="6065868"/>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cxnSp>
        <p:nvCxnSpPr>
          <p:cNvPr id="49" name="Straight Connector 48">
            <a:extLst>
              <a:ext uri="{FF2B5EF4-FFF2-40B4-BE49-F238E27FC236}">
                <a16:creationId xmlns:a16="http://schemas.microsoft.com/office/drawing/2014/main" id="{85F72E73-602E-42B3-AABB-A7121619C699}"/>
              </a:ext>
            </a:extLst>
          </p:cNvPr>
          <p:cNvCxnSpPr>
            <a:cxnSpLocks/>
          </p:cNvCxnSpPr>
          <p:nvPr/>
        </p:nvCxnSpPr>
        <p:spPr>
          <a:xfrm>
            <a:off x="353291" y="9469272"/>
            <a:ext cx="70658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2" name="guideline">
            <a:extLst>
              <a:ext uri="{FF2B5EF4-FFF2-40B4-BE49-F238E27FC236}">
                <a16:creationId xmlns:a16="http://schemas.microsoft.com/office/drawing/2014/main" id="{4F3305DF-1E3F-44F6-9DEF-8270DFF03F58}"/>
              </a:ext>
            </a:extLst>
          </p:cNvPr>
          <p:cNvGrpSpPr/>
          <p:nvPr/>
        </p:nvGrpSpPr>
        <p:grpSpPr>
          <a:xfrm>
            <a:off x="-1611889" y="15071"/>
            <a:ext cx="1581813" cy="8859989"/>
            <a:chOff x="-2085974" y="11645"/>
            <a:chExt cx="2047052" cy="6846355"/>
          </a:xfrm>
        </p:grpSpPr>
        <p:sp>
          <p:nvSpPr>
            <p:cNvPr id="163" name="Rectangle 162">
              <a:extLst>
                <a:ext uri="{FF2B5EF4-FFF2-40B4-BE49-F238E27FC236}">
                  <a16:creationId xmlns:a16="http://schemas.microsoft.com/office/drawing/2014/main" id="{41E61830-5BAF-4614-853B-330152C8684F}"/>
                </a:ext>
              </a:extLst>
            </p:cNvPr>
            <p:cNvSpPr/>
            <p:nvPr userDrawn="1"/>
          </p:nvSpPr>
          <p:spPr>
            <a:xfrm>
              <a:off x="-2085974" y="11645"/>
              <a:ext cx="2047052" cy="6846355"/>
            </a:xfrm>
            <a:prstGeom prst="rect">
              <a:avLst/>
            </a:prstGeom>
            <a:solidFill>
              <a:srgbClr val="FFFFFF"/>
            </a:solidFill>
            <a:ln w="6350" cap="flat" cmpd="sng" algn="ctr">
              <a:noFill/>
              <a:prstDash val="solid"/>
              <a:miter lim="800000"/>
            </a:ln>
            <a:effectLst/>
          </p:spPr>
          <p:txBody>
            <a:bodyPr rtlCol="0" anchor="ctr"/>
            <a:lstStyle/>
            <a:p>
              <a:pPr marL="0" marR="0" lvl="0" indent="0" algn="ctr" defTabSz="706557" eaLnBrk="1" fontAlgn="auto" latinLnBrk="0" hangingPunct="1">
                <a:lnSpc>
                  <a:spcPct val="100000"/>
                </a:lnSpc>
                <a:spcBef>
                  <a:spcPts val="0"/>
                </a:spcBef>
                <a:spcAft>
                  <a:spcPts val="0"/>
                </a:spcAft>
                <a:buClrTx/>
                <a:buSzTx/>
                <a:buFontTx/>
                <a:buNone/>
                <a:tabLst/>
                <a:defRPr/>
              </a:pPr>
              <a:endParaRPr kumimoji="0" lang="en-US" sz="1391" b="0" i="0" u="none" strike="noStrike" kern="0" cap="none" spc="0" normalizeH="0" baseline="0" noProof="0" dirty="0">
                <a:ln>
                  <a:noFill/>
                </a:ln>
                <a:solidFill>
                  <a:srgbClr val="FFFFFF"/>
                </a:solidFill>
                <a:effectLst/>
                <a:uLnTx/>
                <a:uFillTx/>
              </a:endParaRPr>
            </a:p>
          </p:txBody>
        </p:sp>
        <p:grpSp>
          <p:nvGrpSpPr>
            <p:cNvPr id="164" name="Group 163">
              <a:extLst>
                <a:ext uri="{FF2B5EF4-FFF2-40B4-BE49-F238E27FC236}">
                  <a16:creationId xmlns:a16="http://schemas.microsoft.com/office/drawing/2014/main" id="{445F2653-D3F1-42A3-9DD2-45E859ED2FC5}"/>
                </a:ext>
              </a:extLst>
            </p:cNvPr>
            <p:cNvGrpSpPr/>
            <p:nvPr userDrawn="1"/>
          </p:nvGrpSpPr>
          <p:grpSpPr>
            <a:xfrm>
              <a:off x="-2000780" y="92467"/>
              <a:ext cx="1876664" cy="1371600"/>
              <a:chOff x="-2000780" y="92467"/>
              <a:chExt cx="1876664" cy="1371600"/>
            </a:xfrm>
          </p:grpSpPr>
          <p:sp>
            <p:nvSpPr>
              <p:cNvPr id="240" name="Rectangle 239">
                <a:extLst>
                  <a:ext uri="{FF2B5EF4-FFF2-40B4-BE49-F238E27FC236}">
                    <a16:creationId xmlns:a16="http://schemas.microsoft.com/office/drawing/2014/main" id="{C93DF4DF-BAE4-4534-89A3-616D57BFE886}"/>
                  </a:ext>
                </a:extLst>
              </p:cNvPr>
              <p:cNvSpPr/>
              <p:nvPr/>
            </p:nvSpPr>
            <p:spPr bwMode="gray">
              <a:xfrm>
                <a:off x="-2000780" y="92467"/>
                <a:ext cx="1876664" cy="1371600"/>
              </a:xfrm>
              <a:prstGeom prst="rect">
                <a:avLst/>
              </a:prstGeom>
              <a:solidFill>
                <a:srgbClr val="E0E0E0"/>
              </a:solidFill>
              <a:ln w="6350" cap="flat" cmpd="sng" algn="ctr">
                <a:noFill/>
                <a:prstDash val="solid"/>
              </a:ln>
              <a:effectLst>
                <a:outerShdw blurRad="12700" dir="8460000" algn="ctr">
                  <a:srgbClr val="000000">
                    <a:alpha val="28000"/>
                  </a:srgbClr>
                </a:outerShdw>
              </a:effectLst>
              <a:scene3d>
                <a:camera prst="orthographicFront"/>
                <a:lightRig rig="contrasting" dir="t">
                  <a:rot lat="0" lon="0" rev="1500000"/>
                </a:lightRig>
              </a:scene3d>
              <a:sp3d prstMaterial="metal">
                <a:bevelT w="0" h="0"/>
              </a:sp3d>
            </p:spPr>
            <p:txBody>
              <a:bodyPr lIns="91440" tIns="45720" rIns="0" bIns="0" rtlCol="0" anchor="t" anchorCtr="0"/>
              <a:lstStyle/>
              <a:p>
                <a:pPr marL="0" marR="0" lvl="0" indent="0" defTabSz="1100207" eaLnBrk="1" fontAlgn="auto" latinLnBrk="0" hangingPunct="1">
                  <a:lnSpc>
                    <a:spcPct val="100000"/>
                  </a:lnSpc>
                  <a:spcBef>
                    <a:spcPts val="0"/>
                  </a:spcBef>
                  <a:spcAft>
                    <a:spcPts val="0"/>
                  </a:spcAft>
                  <a:buClrTx/>
                  <a:buSzTx/>
                  <a:buFontTx/>
                  <a:buNone/>
                  <a:tabLst/>
                  <a:defRPr/>
                </a:pPr>
                <a:r>
                  <a:rPr kumimoji="0" lang="en-US" sz="695" b="1" i="0" u="none" strike="noStrike" kern="0" cap="none" spc="0" normalizeH="0" baseline="0" noProof="0" dirty="0">
                    <a:ln>
                      <a:noFill/>
                    </a:ln>
                    <a:solidFill>
                      <a:srgbClr val="000000"/>
                    </a:solidFill>
                    <a:effectLst/>
                    <a:uLnTx/>
                    <a:uFillTx/>
                  </a:rPr>
                  <a:t>Theme Colors</a:t>
                </a:r>
              </a:p>
            </p:txBody>
          </p:sp>
          <p:sp>
            <p:nvSpPr>
              <p:cNvPr id="241" name="Rectangle 240">
                <a:extLst>
                  <a:ext uri="{FF2B5EF4-FFF2-40B4-BE49-F238E27FC236}">
                    <a16:creationId xmlns:a16="http://schemas.microsoft.com/office/drawing/2014/main" id="{26375E07-9342-44F8-82B4-8F72CE610408}"/>
                  </a:ext>
                </a:extLst>
              </p:cNvPr>
              <p:cNvSpPr/>
              <p:nvPr/>
            </p:nvSpPr>
            <p:spPr bwMode="gray">
              <a:xfrm>
                <a:off x="-1922044" y="347442"/>
                <a:ext cx="1719192" cy="1036864"/>
              </a:xfrm>
              <a:prstGeom prst="rect">
                <a:avLst/>
              </a:prstGeom>
              <a:solidFill>
                <a:srgbClr val="FFFFFF"/>
              </a:solidFill>
              <a:ln w="19050" cap="flat" cmpd="sng" algn="ctr">
                <a:noFill/>
                <a:prstDash val="solid"/>
              </a:ln>
              <a:effectLst/>
            </p:spPr>
            <p:txBody>
              <a:bodyPr lIns="91440" tIns="45720" rtlCol="0" anchor="t" anchorCtr="0"/>
              <a:lstStyle/>
              <a:p>
                <a:pPr marL="0" marR="0" lvl="0" indent="0"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42" name="Rectangle 241">
                <a:extLst>
                  <a:ext uri="{FF2B5EF4-FFF2-40B4-BE49-F238E27FC236}">
                    <a16:creationId xmlns:a16="http://schemas.microsoft.com/office/drawing/2014/main" id="{E878723D-D91B-4FBA-AF7A-603A33A15D33}"/>
                  </a:ext>
                </a:extLst>
              </p:cNvPr>
              <p:cNvSpPr/>
              <p:nvPr/>
            </p:nvSpPr>
            <p:spPr bwMode="gray">
              <a:xfrm>
                <a:off x="-1869785" y="422581"/>
                <a:ext cx="137442" cy="140782"/>
              </a:xfrm>
              <a:prstGeom prst="rect">
                <a:avLst/>
              </a:prstGeom>
              <a:solidFill>
                <a:srgbClr val="FFFFFF"/>
              </a:solidFill>
              <a:ln w="3175" cap="flat" cmpd="sng" algn="ctr">
                <a:solidFill>
                  <a:srgbClr val="FFFFFF">
                    <a:lumMod val="85000"/>
                  </a:srgbClr>
                </a:solid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W</a:t>
                </a:r>
              </a:p>
            </p:txBody>
          </p:sp>
          <p:sp>
            <p:nvSpPr>
              <p:cNvPr id="243" name="Rectangle 242">
                <a:extLst>
                  <a:ext uri="{FF2B5EF4-FFF2-40B4-BE49-F238E27FC236}">
                    <a16:creationId xmlns:a16="http://schemas.microsoft.com/office/drawing/2014/main" id="{14CB7982-E004-4152-A5AA-790BDC0BD6D7}"/>
                  </a:ext>
                </a:extLst>
              </p:cNvPr>
              <p:cNvSpPr/>
              <p:nvPr/>
            </p:nvSpPr>
            <p:spPr bwMode="gray">
              <a:xfrm>
                <a:off x="-1871455" y="621934"/>
                <a:ext cx="140782" cy="140782"/>
              </a:xfrm>
              <a:prstGeom prst="rect">
                <a:avLst/>
              </a:prstGeom>
              <a:solidFill>
                <a:srgbClr val="FFFFFF">
                  <a:lumMod val="9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44" name="Rectangle 243">
                <a:extLst>
                  <a:ext uri="{FF2B5EF4-FFF2-40B4-BE49-F238E27FC236}">
                    <a16:creationId xmlns:a16="http://schemas.microsoft.com/office/drawing/2014/main" id="{4C99A273-65BC-4795-995A-9C5EE69E4CEC}"/>
                  </a:ext>
                </a:extLst>
              </p:cNvPr>
              <p:cNvSpPr/>
              <p:nvPr/>
            </p:nvSpPr>
            <p:spPr bwMode="gray">
              <a:xfrm>
                <a:off x="-1871455" y="762826"/>
                <a:ext cx="140782" cy="140782"/>
              </a:xfrm>
              <a:prstGeom prst="rect">
                <a:avLst/>
              </a:prstGeom>
              <a:solidFill>
                <a:srgbClr val="FFFFFF">
                  <a:lumMod val="8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45" name="Rectangle 244">
                <a:extLst>
                  <a:ext uri="{FF2B5EF4-FFF2-40B4-BE49-F238E27FC236}">
                    <a16:creationId xmlns:a16="http://schemas.microsoft.com/office/drawing/2014/main" id="{1FBCC21C-ED3C-48B3-A062-71A9939B0956}"/>
                  </a:ext>
                </a:extLst>
              </p:cNvPr>
              <p:cNvSpPr/>
              <p:nvPr/>
            </p:nvSpPr>
            <p:spPr bwMode="gray">
              <a:xfrm>
                <a:off x="-1871455" y="903401"/>
                <a:ext cx="140782" cy="140782"/>
              </a:xfrm>
              <a:prstGeom prst="rect">
                <a:avLst/>
              </a:prstGeom>
              <a:solidFill>
                <a:srgbClr val="FFFFFF">
                  <a:lumMod val="7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46" name="Rectangle 245">
                <a:extLst>
                  <a:ext uri="{FF2B5EF4-FFF2-40B4-BE49-F238E27FC236}">
                    <a16:creationId xmlns:a16="http://schemas.microsoft.com/office/drawing/2014/main" id="{71B6F737-484D-4974-81A4-BC50E72AAE10}"/>
                  </a:ext>
                </a:extLst>
              </p:cNvPr>
              <p:cNvSpPr/>
              <p:nvPr/>
            </p:nvSpPr>
            <p:spPr bwMode="gray">
              <a:xfrm>
                <a:off x="-1871455" y="1044135"/>
                <a:ext cx="140782" cy="140782"/>
              </a:xfrm>
              <a:prstGeom prst="rect">
                <a:avLst/>
              </a:prstGeom>
              <a:solidFill>
                <a:srgbClr val="FFFFFF">
                  <a:lumMod val="6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47" name="Rectangle 246">
                <a:extLst>
                  <a:ext uri="{FF2B5EF4-FFF2-40B4-BE49-F238E27FC236}">
                    <a16:creationId xmlns:a16="http://schemas.microsoft.com/office/drawing/2014/main" id="{E7592B25-8306-4DB0-A145-86D3518B0295}"/>
                  </a:ext>
                </a:extLst>
              </p:cNvPr>
              <p:cNvSpPr/>
              <p:nvPr/>
            </p:nvSpPr>
            <p:spPr bwMode="gray">
              <a:xfrm>
                <a:off x="-1871455" y="1184869"/>
                <a:ext cx="140782" cy="140782"/>
              </a:xfrm>
              <a:prstGeom prst="rect">
                <a:avLst/>
              </a:prstGeom>
              <a:solidFill>
                <a:srgbClr val="FFFFFF">
                  <a:lumMod val="5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T</a:t>
                </a:r>
              </a:p>
            </p:txBody>
          </p:sp>
          <p:sp>
            <p:nvSpPr>
              <p:cNvPr id="248" name="Rectangle 247">
                <a:extLst>
                  <a:ext uri="{FF2B5EF4-FFF2-40B4-BE49-F238E27FC236}">
                    <a16:creationId xmlns:a16="http://schemas.microsoft.com/office/drawing/2014/main" id="{3E0B95FC-457E-44B3-9647-9C88899645C0}"/>
                  </a:ext>
                </a:extLst>
              </p:cNvPr>
              <p:cNvSpPr/>
              <p:nvPr/>
            </p:nvSpPr>
            <p:spPr bwMode="gray">
              <a:xfrm>
                <a:off x="-1543055" y="422581"/>
                <a:ext cx="140782" cy="140782"/>
              </a:xfrm>
              <a:prstGeom prst="rect">
                <a:avLst/>
              </a:prstGeom>
              <a:solidFill>
                <a:srgbClr val="F2F5F7"/>
              </a:solidFill>
              <a:ln w="3175" cap="flat" cmpd="sng" algn="ctr">
                <a:solidFill>
                  <a:srgbClr val="FFFFFF">
                    <a:lumMod val="85000"/>
                  </a:srgbClr>
                </a:solid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srgbClr val="000000"/>
                  </a:solidFill>
                  <a:effectLst/>
                  <a:uLnTx/>
                  <a:uFillTx/>
                  <a:cs typeface="Arial" panose="020B0604020202020204" pitchFamily="34" charset="0"/>
                </a:endParaRPr>
              </a:p>
            </p:txBody>
          </p:sp>
          <p:sp>
            <p:nvSpPr>
              <p:cNvPr id="249" name="Rectangle 248">
                <a:extLst>
                  <a:ext uri="{FF2B5EF4-FFF2-40B4-BE49-F238E27FC236}">
                    <a16:creationId xmlns:a16="http://schemas.microsoft.com/office/drawing/2014/main" id="{757FD733-EDDD-48EC-A9EE-CC2DDD85911C}"/>
                  </a:ext>
                </a:extLst>
              </p:cNvPr>
              <p:cNvSpPr/>
              <p:nvPr/>
            </p:nvSpPr>
            <p:spPr bwMode="gray">
              <a:xfrm>
                <a:off x="-1543055" y="621934"/>
                <a:ext cx="140782" cy="140782"/>
              </a:xfrm>
              <a:prstGeom prst="rect">
                <a:avLst/>
              </a:prstGeom>
              <a:solidFill>
                <a:srgbClr val="F2F5F7">
                  <a:lumMod val="9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50" name="Rectangle 249">
                <a:extLst>
                  <a:ext uri="{FF2B5EF4-FFF2-40B4-BE49-F238E27FC236}">
                    <a16:creationId xmlns:a16="http://schemas.microsoft.com/office/drawing/2014/main" id="{4A293F4F-6BCC-4527-8A51-587EC33892AC}"/>
                  </a:ext>
                </a:extLst>
              </p:cNvPr>
              <p:cNvSpPr/>
              <p:nvPr/>
            </p:nvSpPr>
            <p:spPr bwMode="gray">
              <a:xfrm>
                <a:off x="-1543055" y="762826"/>
                <a:ext cx="140782" cy="140782"/>
              </a:xfrm>
              <a:prstGeom prst="rect">
                <a:avLst/>
              </a:prstGeom>
              <a:solidFill>
                <a:srgbClr val="F2F5F7">
                  <a:lumMod val="7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51" name="Rectangle 250">
                <a:extLst>
                  <a:ext uri="{FF2B5EF4-FFF2-40B4-BE49-F238E27FC236}">
                    <a16:creationId xmlns:a16="http://schemas.microsoft.com/office/drawing/2014/main" id="{077BF443-FFD3-4BE5-A5D6-29AD1A4EBA8E}"/>
                  </a:ext>
                </a:extLst>
              </p:cNvPr>
              <p:cNvSpPr/>
              <p:nvPr/>
            </p:nvSpPr>
            <p:spPr bwMode="gray">
              <a:xfrm>
                <a:off x="-1543055" y="903401"/>
                <a:ext cx="140782" cy="140782"/>
              </a:xfrm>
              <a:prstGeom prst="rect">
                <a:avLst/>
              </a:prstGeom>
              <a:solidFill>
                <a:srgbClr val="F2F5F7">
                  <a:lumMod val="5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52" name="Rectangle 251">
                <a:extLst>
                  <a:ext uri="{FF2B5EF4-FFF2-40B4-BE49-F238E27FC236}">
                    <a16:creationId xmlns:a16="http://schemas.microsoft.com/office/drawing/2014/main" id="{ADDD0742-F07E-476A-9656-A69E3BFAE4AE}"/>
                  </a:ext>
                </a:extLst>
              </p:cNvPr>
              <p:cNvSpPr/>
              <p:nvPr/>
            </p:nvSpPr>
            <p:spPr bwMode="gray">
              <a:xfrm>
                <a:off x="-1543055" y="1044135"/>
                <a:ext cx="140782" cy="140782"/>
              </a:xfrm>
              <a:prstGeom prst="rect">
                <a:avLst/>
              </a:prstGeom>
              <a:solidFill>
                <a:srgbClr val="F2F5F7">
                  <a:lumMod val="2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53" name="Rectangle 252">
                <a:extLst>
                  <a:ext uri="{FF2B5EF4-FFF2-40B4-BE49-F238E27FC236}">
                    <a16:creationId xmlns:a16="http://schemas.microsoft.com/office/drawing/2014/main" id="{CF0F90F6-A2D2-41AF-B888-B373B4496289}"/>
                  </a:ext>
                </a:extLst>
              </p:cNvPr>
              <p:cNvSpPr/>
              <p:nvPr/>
            </p:nvSpPr>
            <p:spPr bwMode="gray">
              <a:xfrm>
                <a:off x="-1543055" y="1184869"/>
                <a:ext cx="140782" cy="140782"/>
              </a:xfrm>
              <a:prstGeom prst="rect">
                <a:avLst/>
              </a:prstGeom>
              <a:solidFill>
                <a:srgbClr val="F2F5F7">
                  <a:lumMod val="1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54" name="Rectangle 253">
                <a:extLst>
                  <a:ext uri="{FF2B5EF4-FFF2-40B4-BE49-F238E27FC236}">
                    <a16:creationId xmlns:a16="http://schemas.microsoft.com/office/drawing/2014/main" id="{D1A894BF-F067-450C-920F-A9D1967300E8}"/>
                  </a:ext>
                </a:extLst>
              </p:cNvPr>
              <p:cNvSpPr/>
              <p:nvPr/>
            </p:nvSpPr>
            <p:spPr bwMode="gray">
              <a:xfrm>
                <a:off x="-722055" y="422581"/>
                <a:ext cx="140782" cy="140782"/>
              </a:xfrm>
              <a:prstGeom prst="rect">
                <a:avLst/>
              </a:prstGeom>
              <a:solidFill>
                <a:srgbClr val="7A909E"/>
              </a:solidFill>
              <a:ln w="3175" cap="flat" cmpd="sng" algn="ctr">
                <a:solidFill>
                  <a:srgbClr val="FFFFFF">
                    <a:lumMod val="85000"/>
                  </a:srgbClr>
                </a:solid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4</a:t>
                </a:r>
              </a:p>
            </p:txBody>
          </p:sp>
          <p:sp>
            <p:nvSpPr>
              <p:cNvPr id="255" name="Rectangle 254">
                <a:extLst>
                  <a:ext uri="{FF2B5EF4-FFF2-40B4-BE49-F238E27FC236}">
                    <a16:creationId xmlns:a16="http://schemas.microsoft.com/office/drawing/2014/main" id="{7B1D18C6-F8BA-464E-9923-48D89CE2E50E}"/>
                  </a:ext>
                </a:extLst>
              </p:cNvPr>
              <p:cNvSpPr/>
              <p:nvPr/>
            </p:nvSpPr>
            <p:spPr bwMode="gray">
              <a:xfrm>
                <a:off x="-722055" y="621934"/>
                <a:ext cx="140782" cy="140782"/>
              </a:xfrm>
              <a:prstGeom prst="rect">
                <a:avLst/>
              </a:prstGeom>
              <a:solidFill>
                <a:srgbClr val="7A909E">
                  <a:lumMod val="20000"/>
                  <a:lumOff val="8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56" name="Rectangle 255">
                <a:extLst>
                  <a:ext uri="{FF2B5EF4-FFF2-40B4-BE49-F238E27FC236}">
                    <a16:creationId xmlns:a16="http://schemas.microsoft.com/office/drawing/2014/main" id="{CBBF3DCA-EC67-46C6-974E-5045E126BCE5}"/>
                  </a:ext>
                </a:extLst>
              </p:cNvPr>
              <p:cNvSpPr/>
              <p:nvPr/>
            </p:nvSpPr>
            <p:spPr bwMode="gray">
              <a:xfrm>
                <a:off x="-722055" y="762826"/>
                <a:ext cx="140782" cy="140782"/>
              </a:xfrm>
              <a:prstGeom prst="rect">
                <a:avLst/>
              </a:prstGeom>
              <a:solidFill>
                <a:srgbClr val="7A909E">
                  <a:lumMod val="40000"/>
                  <a:lumOff val="6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prstClr val="black"/>
                    </a:solidFill>
                    <a:effectLst/>
                    <a:uLnTx/>
                    <a:uFillTx/>
                    <a:cs typeface="Arial" panose="020B0604020202020204" pitchFamily="34" charset="0"/>
                  </a:rPr>
                  <a:t>9</a:t>
                </a:r>
              </a:p>
            </p:txBody>
          </p:sp>
          <p:sp>
            <p:nvSpPr>
              <p:cNvPr id="257" name="Rectangle 256">
                <a:extLst>
                  <a:ext uri="{FF2B5EF4-FFF2-40B4-BE49-F238E27FC236}">
                    <a16:creationId xmlns:a16="http://schemas.microsoft.com/office/drawing/2014/main" id="{8A0C522C-E14B-4FBE-8D2D-77AD03AC2FAE}"/>
                  </a:ext>
                </a:extLst>
              </p:cNvPr>
              <p:cNvSpPr/>
              <p:nvPr/>
            </p:nvSpPr>
            <p:spPr bwMode="gray">
              <a:xfrm>
                <a:off x="-722055" y="903401"/>
                <a:ext cx="140782" cy="140782"/>
              </a:xfrm>
              <a:prstGeom prst="rect">
                <a:avLst/>
              </a:prstGeom>
              <a:solidFill>
                <a:srgbClr val="7A909E">
                  <a:lumMod val="60000"/>
                  <a:lumOff val="4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58" name="Rectangle 257">
                <a:extLst>
                  <a:ext uri="{FF2B5EF4-FFF2-40B4-BE49-F238E27FC236}">
                    <a16:creationId xmlns:a16="http://schemas.microsoft.com/office/drawing/2014/main" id="{AEA2978F-D964-4BDB-8D9A-432A63596983}"/>
                  </a:ext>
                </a:extLst>
              </p:cNvPr>
              <p:cNvSpPr/>
              <p:nvPr/>
            </p:nvSpPr>
            <p:spPr bwMode="gray">
              <a:xfrm>
                <a:off x="-722055" y="1044135"/>
                <a:ext cx="140782" cy="140782"/>
              </a:xfrm>
              <a:prstGeom prst="rect">
                <a:avLst/>
              </a:prstGeom>
              <a:solidFill>
                <a:srgbClr val="7A909E">
                  <a:lumMod val="7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59" name="Rectangle 258">
                <a:extLst>
                  <a:ext uri="{FF2B5EF4-FFF2-40B4-BE49-F238E27FC236}">
                    <a16:creationId xmlns:a16="http://schemas.microsoft.com/office/drawing/2014/main" id="{43E358FB-47C8-4E5B-A4F1-955064C59325}"/>
                  </a:ext>
                </a:extLst>
              </p:cNvPr>
              <p:cNvSpPr/>
              <p:nvPr/>
            </p:nvSpPr>
            <p:spPr bwMode="gray">
              <a:xfrm>
                <a:off x="-722055" y="1184869"/>
                <a:ext cx="140782" cy="140782"/>
              </a:xfrm>
              <a:prstGeom prst="rect">
                <a:avLst/>
              </a:prstGeom>
              <a:solidFill>
                <a:srgbClr val="7A909E">
                  <a:lumMod val="5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60" name="Rectangle 259">
                <a:extLst>
                  <a:ext uri="{FF2B5EF4-FFF2-40B4-BE49-F238E27FC236}">
                    <a16:creationId xmlns:a16="http://schemas.microsoft.com/office/drawing/2014/main" id="{55BAF1FF-A32E-41CD-BA01-40BC8AE7A0F0}"/>
                  </a:ext>
                </a:extLst>
              </p:cNvPr>
              <p:cNvSpPr/>
              <p:nvPr/>
            </p:nvSpPr>
            <p:spPr bwMode="gray">
              <a:xfrm>
                <a:off x="-1214656" y="422581"/>
                <a:ext cx="140782" cy="140782"/>
              </a:xfrm>
              <a:prstGeom prst="rect">
                <a:avLst/>
              </a:prstGeom>
              <a:solidFill>
                <a:srgbClr val="0D1826"/>
              </a:solidFill>
              <a:ln w="3175" cap="flat" cmpd="sng" algn="ctr">
                <a:solidFill>
                  <a:srgbClr val="FFFFFF">
                    <a:lumMod val="85000"/>
                  </a:srgbClr>
                </a:solid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1</a:t>
                </a:r>
              </a:p>
            </p:txBody>
          </p:sp>
          <p:sp>
            <p:nvSpPr>
              <p:cNvPr id="261" name="Rectangle 260">
                <a:extLst>
                  <a:ext uri="{FF2B5EF4-FFF2-40B4-BE49-F238E27FC236}">
                    <a16:creationId xmlns:a16="http://schemas.microsoft.com/office/drawing/2014/main" id="{5321CC3E-C285-41A8-A96D-8DF27F907C9E}"/>
                  </a:ext>
                </a:extLst>
              </p:cNvPr>
              <p:cNvSpPr/>
              <p:nvPr/>
            </p:nvSpPr>
            <p:spPr bwMode="gray">
              <a:xfrm>
                <a:off x="-1214656" y="621934"/>
                <a:ext cx="140782" cy="140782"/>
              </a:xfrm>
              <a:prstGeom prst="rect">
                <a:avLst/>
              </a:prstGeom>
              <a:solidFill>
                <a:srgbClr val="0D1826">
                  <a:lumMod val="10000"/>
                  <a:lumOff val="9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prstClr val="black"/>
                    </a:solidFill>
                    <a:effectLst/>
                    <a:uLnTx/>
                    <a:uFillTx/>
                    <a:cs typeface="Arial" panose="020B0604020202020204" pitchFamily="34" charset="0"/>
                  </a:rPr>
                  <a:t> </a:t>
                </a:r>
              </a:p>
            </p:txBody>
          </p:sp>
          <p:sp>
            <p:nvSpPr>
              <p:cNvPr id="262" name="Rectangle 261">
                <a:extLst>
                  <a:ext uri="{FF2B5EF4-FFF2-40B4-BE49-F238E27FC236}">
                    <a16:creationId xmlns:a16="http://schemas.microsoft.com/office/drawing/2014/main" id="{B1527B5A-36CA-4BB9-A03B-A0258D03DA0D}"/>
                  </a:ext>
                </a:extLst>
              </p:cNvPr>
              <p:cNvSpPr/>
              <p:nvPr/>
            </p:nvSpPr>
            <p:spPr bwMode="gray">
              <a:xfrm>
                <a:off x="-1214656" y="762826"/>
                <a:ext cx="140782" cy="140782"/>
              </a:xfrm>
              <a:prstGeom prst="rect">
                <a:avLst/>
              </a:prstGeom>
              <a:solidFill>
                <a:srgbClr val="A9C2E2"/>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63" name="Rectangle 262">
                <a:extLst>
                  <a:ext uri="{FF2B5EF4-FFF2-40B4-BE49-F238E27FC236}">
                    <a16:creationId xmlns:a16="http://schemas.microsoft.com/office/drawing/2014/main" id="{8D883913-EE6B-4714-9643-D344B4BF2E98}"/>
                  </a:ext>
                </a:extLst>
              </p:cNvPr>
              <p:cNvSpPr/>
              <p:nvPr/>
            </p:nvSpPr>
            <p:spPr bwMode="gray">
              <a:xfrm>
                <a:off x="-1214656" y="903401"/>
                <a:ext cx="140782" cy="140782"/>
              </a:xfrm>
              <a:prstGeom prst="rect">
                <a:avLst/>
              </a:prstGeom>
              <a:solidFill>
                <a:srgbClr val="0D1826">
                  <a:lumMod val="50000"/>
                  <a:lumOff val="5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64" name="Rectangle 263">
                <a:extLst>
                  <a:ext uri="{FF2B5EF4-FFF2-40B4-BE49-F238E27FC236}">
                    <a16:creationId xmlns:a16="http://schemas.microsoft.com/office/drawing/2014/main" id="{D6CAB3D3-6C88-4FE1-BA75-6E3F830383E7}"/>
                  </a:ext>
                </a:extLst>
              </p:cNvPr>
              <p:cNvSpPr/>
              <p:nvPr/>
            </p:nvSpPr>
            <p:spPr bwMode="gray">
              <a:xfrm>
                <a:off x="-1214656" y="1044135"/>
                <a:ext cx="140782" cy="140782"/>
              </a:xfrm>
              <a:prstGeom prst="rect">
                <a:avLst/>
              </a:prstGeom>
              <a:solidFill>
                <a:srgbClr val="0D1826">
                  <a:lumMod val="75000"/>
                  <a:lumOff val="2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65" name="Rectangle 264">
                <a:extLst>
                  <a:ext uri="{FF2B5EF4-FFF2-40B4-BE49-F238E27FC236}">
                    <a16:creationId xmlns:a16="http://schemas.microsoft.com/office/drawing/2014/main" id="{090F6CA5-FFBE-40FA-B424-1273C1825A52}"/>
                  </a:ext>
                </a:extLst>
              </p:cNvPr>
              <p:cNvSpPr/>
              <p:nvPr/>
            </p:nvSpPr>
            <p:spPr bwMode="gray">
              <a:xfrm>
                <a:off x="-1214656" y="1184869"/>
                <a:ext cx="140782" cy="140782"/>
              </a:xfrm>
              <a:prstGeom prst="rect">
                <a:avLst/>
              </a:prstGeom>
              <a:solidFill>
                <a:srgbClr val="0D1826">
                  <a:lumMod val="90000"/>
                  <a:lumOff val="1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66" name="Rectangle 265">
                <a:extLst>
                  <a:ext uri="{FF2B5EF4-FFF2-40B4-BE49-F238E27FC236}">
                    <a16:creationId xmlns:a16="http://schemas.microsoft.com/office/drawing/2014/main" id="{A879D8A8-F182-45AF-A0A3-9B6A14B55D92}"/>
                  </a:ext>
                </a:extLst>
              </p:cNvPr>
              <p:cNvSpPr/>
              <p:nvPr/>
            </p:nvSpPr>
            <p:spPr bwMode="gray">
              <a:xfrm>
                <a:off x="-557855" y="422581"/>
                <a:ext cx="140782" cy="140782"/>
              </a:xfrm>
              <a:prstGeom prst="rect">
                <a:avLst/>
              </a:prstGeom>
              <a:solidFill>
                <a:srgbClr val="08548A"/>
              </a:solidFill>
              <a:ln w="3175" cap="flat" cmpd="sng" algn="ctr">
                <a:solidFill>
                  <a:srgbClr val="FFFFFF">
                    <a:lumMod val="85000"/>
                  </a:srgbClr>
                </a:solid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5</a:t>
                </a:r>
              </a:p>
            </p:txBody>
          </p:sp>
          <p:sp>
            <p:nvSpPr>
              <p:cNvPr id="267" name="Rectangle 266">
                <a:extLst>
                  <a:ext uri="{FF2B5EF4-FFF2-40B4-BE49-F238E27FC236}">
                    <a16:creationId xmlns:a16="http://schemas.microsoft.com/office/drawing/2014/main" id="{FF51A888-E5A7-47C7-95F0-E86E0232C272}"/>
                  </a:ext>
                </a:extLst>
              </p:cNvPr>
              <p:cNvSpPr/>
              <p:nvPr/>
            </p:nvSpPr>
            <p:spPr bwMode="gray">
              <a:xfrm>
                <a:off x="-557855" y="621934"/>
                <a:ext cx="140782" cy="140782"/>
              </a:xfrm>
              <a:prstGeom prst="rect">
                <a:avLst/>
              </a:prstGeom>
              <a:solidFill>
                <a:srgbClr val="08548A">
                  <a:lumMod val="20000"/>
                  <a:lumOff val="8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68" name="Rectangle 267">
                <a:extLst>
                  <a:ext uri="{FF2B5EF4-FFF2-40B4-BE49-F238E27FC236}">
                    <a16:creationId xmlns:a16="http://schemas.microsoft.com/office/drawing/2014/main" id="{CE96547D-4DE2-4A4D-95A8-26046CB11345}"/>
                  </a:ext>
                </a:extLst>
              </p:cNvPr>
              <p:cNvSpPr/>
              <p:nvPr/>
            </p:nvSpPr>
            <p:spPr bwMode="gray">
              <a:xfrm>
                <a:off x="-557855" y="762826"/>
                <a:ext cx="140782" cy="140782"/>
              </a:xfrm>
              <a:prstGeom prst="rect">
                <a:avLst/>
              </a:prstGeom>
              <a:solidFill>
                <a:srgbClr val="08548A">
                  <a:lumMod val="40000"/>
                  <a:lumOff val="6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69" name="Rectangle 268">
                <a:extLst>
                  <a:ext uri="{FF2B5EF4-FFF2-40B4-BE49-F238E27FC236}">
                    <a16:creationId xmlns:a16="http://schemas.microsoft.com/office/drawing/2014/main" id="{CAFEA483-84DC-4AE9-84F6-7C5557552489}"/>
                  </a:ext>
                </a:extLst>
              </p:cNvPr>
              <p:cNvSpPr/>
              <p:nvPr/>
            </p:nvSpPr>
            <p:spPr bwMode="gray">
              <a:xfrm>
                <a:off x="-557855" y="903401"/>
                <a:ext cx="140782" cy="140782"/>
              </a:xfrm>
              <a:prstGeom prst="rect">
                <a:avLst/>
              </a:prstGeom>
              <a:solidFill>
                <a:srgbClr val="08548A">
                  <a:lumMod val="60000"/>
                  <a:lumOff val="4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10</a:t>
                </a:r>
              </a:p>
            </p:txBody>
          </p:sp>
          <p:sp>
            <p:nvSpPr>
              <p:cNvPr id="270" name="Rectangle 269">
                <a:extLst>
                  <a:ext uri="{FF2B5EF4-FFF2-40B4-BE49-F238E27FC236}">
                    <a16:creationId xmlns:a16="http://schemas.microsoft.com/office/drawing/2014/main" id="{EFF20274-4715-4330-8A98-6776DC1B6D76}"/>
                  </a:ext>
                </a:extLst>
              </p:cNvPr>
              <p:cNvSpPr/>
              <p:nvPr/>
            </p:nvSpPr>
            <p:spPr bwMode="gray">
              <a:xfrm>
                <a:off x="-557855" y="1044135"/>
                <a:ext cx="140782" cy="140782"/>
              </a:xfrm>
              <a:prstGeom prst="rect">
                <a:avLst/>
              </a:prstGeom>
              <a:solidFill>
                <a:srgbClr val="08548A">
                  <a:lumMod val="7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71" name="Rectangle 270">
                <a:extLst>
                  <a:ext uri="{FF2B5EF4-FFF2-40B4-BE49-F238E27FC236}">
                    <a16:creationId xmlns:a16="http://schemas.microsoft.com/office/drawing/2014/main" id="{1F88A1E6-3EFF-4D8D-9DF0-E573787130A1}"/>
                  </a:ext>
                </a:extLst>
              </p:cNvPr>
              <p:cNvSpPr/>
              <p:nvPr/>
            </p:nvSpPr>
            <p:spPr bwMode="gray">
              <a:xfrm>
                <a:off x="-557855" y="1184869"/>
                <a:ext cx="140782" cy="140782"/>
              </a:xfrm>
              <a:prstGeom prst="rect">
                <a:avLst/>
              </a:prstGeom>
              <a:solidFill>
                <a:srgbClr val="08548A">
                  <a:lumMod val="5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72" name="Rectangle 271">
                <a:extLst>
                  <a:ext uri="{FF2B5EF4-FFF2-40B4-BE49-F238E27FC236}">
                    <a16:creationId xmlns:a16="http://schemas.microsoft.com/office/drawing/2014/main" id="{39344378-2A6D-42F9-86F5-6DF03CDC9D7F}"/>
                  </a:ext>
                </a:extLst>
              </p:cNvPr>
              <p:cNvSpPr/>
              <p:nvPr/>
            </p:nvSpPr>
            <p:spPr bwMode="gray">
              <a:xfrm>
                <a:off x="-1707255" y="422581"/>
                <a:ext cx="137442" cy="140782"/>
              </a:xfrm>
              <a:prstGeom prst="rect">
                <a:avLst/>
              </a:prstGeom>
              <a:solidFill>
                <a:srgbClr val="000000"/>
              </a:solidFill>
              <a:ln w="3175" cap="flat" cmpd="sng" algn="ctr">
                <a:solidFill>
                  <a:srgbClr val="FFFFFF">
                    <a:lumMod val="85000"/>
                  </a:srgbClr>
                </a:solid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B</a:t>
                </a:r>
              </a:p>
            </p:txBody>
          </p:sp>
          <p:sp>
            <p:nvSpPr>
              <p:cNvPr id="273" name="Rectangle 272">
                <a:extLst>
                  <a:ext uri="{FF2B5EF4-FFF2-40B4-BE49-F238E27FC236}">
                    <a16:creationId xmlns:a16="http://schemas.microsoft.com/office/drawing/2014/main" id="{39AEE11E-B697-4D01-8F05-A011737BE864}"/>
                  </a:ext>
                </a:extLst>
              </p:cNvPr>
              <p:cNvSpPr/>
              <p:nvPr/>
            </p:nvSpPr>
            <p:spPr bwMode="gray">
              <a:xfrm>
                <a:off x="-1707255" y="621934"/>
                <a:ext cx="140782" cy="140782"/>
              </a:xfrm>
              <a:prstGeom prst="rect">
                <a:avLst/>
              </a:prstGeom>
              <a:solidFill>
                <a:srgbClr val="000000">
                  <a:lumMod val="50000"/>
                  <a:lumOff val="5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74" name="Rectangle 273">
                <a:extLst>
                  <a:ext uri="{FF2B5EF4-FFF2-40B4-BE49-F238E27FC236}">
                    <a16:creationId xmlns:a16="http://schemas.microsoft.com/office/drawing/2014/main" id="{98C82573-97F8-4DE0-98F0-1E8F4A23E9CE}"/>
                  </a:ext>
                </a:extLst>
              </p:cNvPr>
              <p:cNvSpPr/>
              <p:nvPr/>
            </p:nvSpPr>
            <p:spPr bwMode="gray">
              <a:xfrm>
                <a:off x="-1707255" y="762826"/>
                <a:ext cx="140782" cy="140782"/>
              </a:xfrm>
              <a:prstGeom prst="rect">
                <a:avLst/>
              </a:prstGeom>
              <a:solidFill>
                <a:srgbClr val="000000">
                  <a:lumMod val="65000"/>
                  <a:lumOff val="3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75" name="Rectangle 274">
                <a:extLst>
                  <a:ext uri="{FF2B5EF4-FFF2-40B4-BE49-F238E27FC236}">
                    <a16:creationId xmlns:a16="http://schemas.microsoft.com/office/drawing/2014/main" id="{5CC246C3-3F36-44F8-B2F5-D64499D7A832}"/>
                  </a:ext>
                </a:extLst>
              </p:cNvPr>
              <p:cNvSpPr/>
              <p:nvPr/>
            </p:nvSpPr>
            <p:spPr bwMode="gray">
              <a:xfrm>
                <a:off x="-1707255" y="903401"/>
                <a:ext cx="140782" cy="140782"/>
              </a:xfrm>
              <a:prstGeom prst="rect">
                <a:avLst/>
              </a:prstGeom>
              <a:solidFill>
                <a:srgbClr val="000000">
                  <a:lumMod val="75000"/>
                  <a:lumOff val="2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76" name="Rectangle 275">
                <a:extLst>
                  <a:ext uri="{FF2B5EF4-FFF2-40B4-BE49-F238E27FC236}">
                    <a16:creationId xmlns:a16="http://schemas.microsoft.com/office/drawing/2014/main" id="{F6D7451F-C29B-4485-B1C8-B0960B07755E}"/>
                  </a:ext>
                </a:extLst>
              </p:cNvPr>
              <p:cNvSpPr/>
              <p:nvPr/>
            </p:nvSpPr>
            <p:spPr bwMode="gray">
              <a:xfrm>
                <a:off x="-1707255" y="1044135"/>
                <a:ext cx="140782" cy="140782"/>
              </a:xfrm>
              <a:prstGeom prst="rect">
                <a:avLst/>
              </a:prstGeom>
              <a:solidFill>
                <a:srgbClr val="000000">
                  <a:lumMod val="85000"/>
                  <a:lumOff val="1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77" name="Rectangle 276">
                <a:extLst>
                  <a:ext uri="{FF2B5EF4-FFF2-40B4-BE49-F238E27FC236}">
                    <a16:creationId xmlns:a16="http://schemas.microsoft.com/office/drawing/2014/main" id="{EF147215-1FB8-44BF-B11F-6FE0C6032E8C}"/>
                  </a:ext>
                </a:extLst>
              </p:cNvPr>
              <p:cNvSpPr/>
              <p:nvPr/>
            </p:nvSpPr>
            <p:spPr bwMode="gray">
              <a:xfrm>
                <a:off x="-1707255" y="1184869"/>
                <a:ext cx="140782" cy="140782"/>
              </a:xfrm>
              <a:prstGeom prst="rect">
                <a:avLst/>
              </a:prstGeom>
              <a:solidFill>
                <a:srgbClr val="000000">
                  <a:lumMod val="95000"/>
                  <a:lumOff val="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srgbClr val="FFFFFF"/>
                  </a:solidFill>
                  <a:effectLst/>
                  <a:uLnTx/>
                  <a:uFillTx/>
                  <a:cs typeface="Arial" panose="020B0604020202020204" pitchFamily="34" charset="0"/>
                </a:endParaRPr>
              </a:p>
            </p:txBody>
          </p:sp>
          <p:sp>
            <p:nvSpPr>
              <p:cNvPr id="278" name="Rectangle 277">
                <a:extLst>
                  <a:ext uri="{FF2B5EF4-FFF2-40B4-BE49-F238E27FC236}">
                    <a16:creationId xmlns:a16="http://schemas.microsoft.com/office/drawing/2014/main" id="{72E73BAA-4261-4BC1-9C3C-B8CCDC7D7726}"/>
                  </a:ext>
                </a:extLst>
              </p:cNvPr>
              <p:cNvSpPr/>
              <p:nvPr/>
            </p:nvSpPr>
            <p:spPr bwMode="gray">
              <a:xfrm>
                <a:off x="-393654" y="422581"/>
                <a:ext cx="140782" cy="140782"/>
              </a:xfrm>
              <a:prstGeom prst="rect">
                <a:avLst/>
              </a:prstGeom>
              <a:solidFill>
                <a:srgbClr val="8BD3F7"/>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6</a:t>
                </a:r>
              </a:p>
            </p:txBody>
          </p:sp>
          <p:sp>
            <p:nvSpPr>
              <p:cNvPr id="279" name="Rectangle 278">
                <a:extLst>
                  <a:ext uri="{FF2B5EF4-FFF2-40B4-BE49-F238E27FC236}">
                    <a16:creationId xmlns:a16="http://schemas.microsoft.com/office/drawing/2014/main" id="{6EAF4EBD-852A-4DB5-B5AC-DAF95A2F03B5}"/>
                  </a:ext>
                </a:extLst>
              </p:cNvPr>
              <p:cNvSpPr/>
              <p:nvPr/>
            </p:nvSpPr>
            <p:spPr bwMode="gray">
              <a:xfrm>
                <a:off x="-390883" y="621934"/>
                <a:ext cx="140782" cy="140782"/>
              </a:xfrm>
              <a:prstGeom prst="rect">
                <a:avLst/>
              </a:prstGeom>
              <a:solidFill>
                <a:srgbClr val="8BD3F7">
                  <a:lumMod val="20000"/>
                  <a:lumOff val="8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80" name="Rectangle 279">
                <a:extLst>
                  <a:ext uri="{FF2B5EF4-FFF2-40B4-BE49-F238E27FC236}">
                    <a16:creationId xmlns:a16="http://schemas.microsoft.com/office/drawing/2014/main" id="{36EE0A47-9687-47B7-818B-19F237B07B85}"/>
                  </a:ext>
                </a:extLst>
              </p:cNvPr>
              <p:cNvSpPr/>
              <p:nvPr/>
            </p:nvSpPr>
            <p:spPr bwMode="gray">
              <a:xfrm>
                <a:off x="-390883" y="903401"/>
                <a:ext cx="140782" cy="140782"/>
              </a:xfrm>
              <a:prstGeom prst="rect">
                <a:avLst/>
              </a:prstGeom>
              <a:solidFill>
                <a:srgbClr val="8BD3F7">
                  <a:lumMod val="60000"/>
                  <a:lumOff val="4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81" name="Rectangle 280">
                <a:extLst>
                  <a:ext uri="{FF2B5EF4-FFF2-40B4-BE49-F238E27FC236}">
                    <a16:creationId xmlns:a16="http://schemas.microsoft.com/office/drawing/2014/main" id="{FB6800C4-BA49-4A61-AC22-1A40639A0E90}"/>
                  </a:ext>
                </a:extLst>
              </p:cNvPr>
              <p:cNvSpPr/>
              <p:nvPr/>
            </p:nvSpPr>
            <p:spPr bwMode="gray">
              <a:xfrm>
                <a:off x="-390883" y="1044135"/>
                <a:ext cx="140782" cy="140782"/>
              </a:xfrm>
              <a:prstGeom prst="rect">
                <a:avLst/>
              </a:prstGeom>
              <a:solidFill>
                <a:srgbClr val="8BD3F7">
                  <a:lumMod val="7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82" name="Rectangle 281">
                <a:extLst>
                  <a:ext uri="{FF2B5EF4-FFF2-40B4-BE49-F238E27FC236}">
                    <a16:creationId xmlns:a16="http://schemas.microsoft.com/office/drawing/2014/main" id="{81968A84-EBA1-4324-A582-7277C2B4397C}"/>
                  </a:ext>
                </a:extLst>
              </p:cNvPr>
              <p:cNvSpPr/>
              <p:nvPr/>
            </p:nvSpPr>
            <p:spPr bwMode="gray">
              <a:xfrm>
                <a:off x="-390883" y="1184869"/>
                <a:ext cx="140782" cy="140782"/>
              </a:xfrm>
              <a:prstGeom prst="rect">
                <a:avLst/>
              </a:prstGeom>
              <a:solidFill>
                <a:srgbClr val="8BD3F7">
                  <a:lumMod val="5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83" name="Rectangle 282">
                <a:extLst>
                  <a:ext uri="{FF2B5EF4-FFF2-40B4-BE49-F238E27FC236}">
                    <a16:creationId xmlns:a16="http://schemas.microsoft.com/office/drawing/2014/main" id="{24BD8CFE-8B23-4ED3-9FAC-C2DBFAE17615}"/>
                  </a:ext>
                </a:extLst>
              </p:cNvPr>
              <p:cNvSpPr/>
              <p:nvPr/>
            </p:nvSpPr>
            <p:spPr bwMode="gray">
              <a:xfrm>
                <a:off x="-390883" y="762826"/>
                <a:ext cx="140782" cy="140782"/>
              </a:xfrm>
              <a:prstGeom prst="rect">
                <a:avLst/>
              </a:prstGeom>
              <a:solidFill>
                <a:srgbClr val="8BD3F7">
                  <a:lumMod val="40000"/>
                  <a:lumOff val="6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84" name="Rectangle 283">
                <a:extLst>
                  <a:ext uri="{FF2B5EF4-FFF2-40B4-BE49-F238E27FC236}">
                    <a16:creationId xmlns:a16="http://schemas.microsoft.com/office/drawing/2014/main" id="{51DBDC35-22F9-4F5F-B52D-F639CB2541A4}"/>
                  </a:ext>
                </a:extLst>
              </p:cNvPr>
              <p:cNvSpPr/>
              <p:nvPr/>
            </p:nvSpPr>
            <p:spPr bwMode="gray">
              <a:xfrm>
                <a:off x="-886255" y="621934"/>
                <a:ext cx="140782" cy="140782"/>
              </a:xfrm>
              <a:prstGeom prst="rect">
                <a:avLst/>
              </a:prstGeom>
              <a:solidFill>
                <a:srgbClr val="155C5E">
                  <a:lumMod val="20000"/>
                  <a:lumOff val="8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85" name="Rectangle 284">
                <a:extLst>
                  <a:ext uri="{FF2B5EF4-FFF2-40B4-BE49-F238E27FC236}">
                    <a16:creationId xmlns:a16="http://schemas.microsoft.com/office/drawing/2014/main" id="{C5A320D0-3D49-4220-9167-E49E11DE56FF}"/>
                  </a:ext>
                </a:extLst>
              </p:cNvPr>
              <p:cNvSpPr/>
              <p:nvPr/>
            </p:nvSpPr>
            <p:spPr bwMode="gray">
              <a:xfrm>
                <a:off x="-886255" y="762826"/>
                <a:ext cx="140782" cy="140782"/>
              </a:xfrm>
              <a:prstGeom prst="rect">
                <a:avLst/>
              </a:prstGeom>
              <a:solidFill>
                <a:srgbClr val="155C5E">
                  <a:lumMod val="40000"/>
                  <a:lumOff val="6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prstClr val="black"/>
                    </a:solidFill>
                    <a:effectLst/>
                    <a:uLnTx/>
                    <a:uFillTx/>
                    <a:cs typeface="Arial" panose="020B0604020202020204" pitchFamily="34" charset="0"/>
                  </a:rPr>
                  <a:t>8</a:t>
                </a:r>
              </a:p>
            </p:txBody>
          </p:sp>
          <p:sp>
            <p:nvSpPr>
              <p:cNvPr id="286" name="Rectangle 285">
                <a:extLst>
                  <a:ext uri="{FF2B5EF4-FFF2-40B4-BE49-F238E27FC236}">
                    <a16:creationId xmlns:a16="http://schemas.microsoft.com/office/drawing/2014/main" id="{A5115ABE-DBDB-4EDA-BCD5-E53BB2FBFDB7}"/>
                  </a:ext>
                </a:extLst>
              </p:cNvPr>
              <p:cNvSpPr/>
              <p:nvPr/>
            </p:nvSpPr>
            <p:spPr bwMode="gray">
              <a:xfrm>
                <a:off x="-886255" y="903401"/>
                <a:ext cx="140782" cy="140782"/>
              </a:xfrm>
              <a:prstGeom prst="rect">
                <a:avLst/>
              </a:prstGeom>
              <a:solidFill>
                <a:srgbClr val="155C5E">
                  <a:lumMod val="60000"/>
                  <a:lumOff val="4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srgbClr val="FFFFFF"/>
                  </a:solidFill>
                  <a:effectLst/>
                  <a:uLnTx/>
                  <a:uFillTx/>
                  <a:cs typeface="Arial" panose="020B0604020202020204" pitchFamily="34" charset="0"/>
                </a:endParaRPr>
              </a:p>
            </p:txBody>
          </p:sp>
          <p:sp>
            <p:nvSpPr>
              <p:cNvPr id="287" name="Rectangle 286">
                <a:extLst>
                  <a:ext uri="{FF2B5EF4-FFF2-40B4-BE49-F238E27FC236}">
                    <a16:creationId xmlns:a16="http://schemas.microsoft.com/office/drawing/2014/main" id="{2B39EE4D-E7B4-456F-B139-F9E65C273A65}"/>
                  </a:ext>
                </a:extLst>
              </p:cNvPr>
              <p:cNvSpPr/>
              <p:nvPr/>
            </p:nvSpPr>
            <p:spPr bwMode="gray">
              <a:xfrm>
                <a:off x="-886255" y="1044135"/>
                <a:ext cx="140782" cy="140782"/>
              </a:xfrm>
              <a:prstGeom prst="rect">
                <a:avLst/>
              </a:prstGeom>
              <a:solidFill>
                <a:srgbClr val="155C5E">
                  <a:lumMod val="7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88" name="Rectangle 287">
                <a:extLst>
                  <a:ext uri="{FF2B5EF4-FFF2-40B4-BE49-F238E27FC236}">
                    <a16:creationId xmlns:a16="http://schemas.microsoft.com/office/drawing/2014/main" id="{9D6F0235-4526-4B27-9A71-B34FE87AFAEA}"/>
                  </a:ext>
                </a:extLst>
              </p:cNvPr>
              <p:cNvSpPr/>
              <p:nvPr/>
            </p:nvSpPr>
            <p:spPr bwMode="gray">
              <a:xfrm>
                <a:off x="-886255" y="1184869"/>
                <a:ext cx="140782" cy="140782"/>
              </a:xfrm>
              <a:prstGeom prst="rect">
                <a:avLst/>
              </a:prstGeom>
              <a:solidFill>
                <a:srgbClr val="155C5E">
                  <a:lumMod val="5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89" name="Rectangle 288">
                <a:extLst>
                  <a:ext uri="{FF2B5EF4-FFF2-40B4-BE49-F238E27FC236}">
                    <a16:creationId xmlns:a16="http://schemas.microsoft.com/office/drawing/2014/main" id="{3DFA0EF8-A56E-44C9-82DF-6E65BA1710A0}"/>
                  </a:ext>
                </a:extLst>
              </p:cNvPr>
              <p:cNvSpPr/>
              <p:nvPr/>
            </p:nvSpPr>
            <p:spPr bwMode="gray">
              <a:xfrm>
                <a:off x="-886255" y="422581"/>
                <a:ext cx="140782" cy="140782"/>
              </a:xfrm>
              <a:prstGeom prst="rect">
                <a:avLst/>
              </a:prstGeom>
              <a:solidFill>
                <a:srgbClr val="155C5E"/>
              </a:solidFill>
              <a:ln w="3175" cap="flat" cmpd="sng" algn="ctr">
                <a:solidFill>
                  <a:srgbClr val="FFFFFF">
                    <a:lumMod val="85000"/>
                  </a:srgbClr>
                </a:solid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3</a:t>
                </a:r>
              </a:p>
            </p:txBody>
          </p:sp>
          <p:sp>
            <p:nvSpPr>
              <p:cNvPr id="290" name="Rectangle 289">
                <a:extLst>
                  <a:ext uri="{FF2B5EF4-FFF2-40B4-BE49-F238E27FC236}">
                    <a16:creationId xmlns:a16="http://schemas.microsoft.com/office/drawing/2014/main" id="{3C3BC164-981F-4597-81C7-F0AAFD733994}"/>
                  </a:ext>
                </a:extLst>
              </p:cNvPr>
              <p:cNvSpPr/>
              <p:nvPr/>
            </p:nvSpPr>
            <p:spPr bwMode="gray">
              <a:xfrm>
                <a:off x="-1378855" y="422581"/>
                <a:ext cx="140782" cy="140782"/>
              </a:xfrm>
              <a:prstGeom prst="rect">
                <a:avLst/>
              </a:prstGeom>
              <a:solidFill>
                <a:srgbClr val="3A45B0"/>
              </a:solidFill>
              <a:ln w="3175" cap="flat" cmpd="sng" algn="ctr">
                <a:solidFill>
                  <a:srgbClr val="FFFFFF">
                    <a:lumMod val="85000"/>
                  </a:srgbClr>
                </a:solid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11</a:t>
                </a:r>
              </a:p>
            </p:txBody>
          </p:sp>
          <p:sp>
            <p:nvSpPr>
              <p:cNvPr id="291" name="Rectangle 290">
                <a:extLst>
                  <a:ext uri="{FF2B5EF4-FFF2-40B4-BE49-F238E27FC236}">
                    <a16:creationId xmlns:a16="http://schemas.microsoft.com/office/drawing/2014/main" id="{7958B31B-551F-43E5-8424-04590719E6C8}"/>
                  </a:ext>
                </a:extLst>
              </p:cNvPr>
              <p:cNvSpPr/>
              <p:nvPr/>
            </p:nvSpPr>
            <p:spPr bwMode="gray">
              <a:xfrm>
                <a:off x="-1378855" y="762826"/>
                <a:ext cx="140782" cy="140782"/>
              </a:xfrm>
              <a:prstGeom prst="rect">
                <a:avLst/>
              </a:prstGeom>
              <a:solidFill>
                <a:srgbClr val="3A45B0">
                  <a:lumMod val="40000"/>
                  <a:lumOff val="6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prstClr val="black"/>
                    </a:solidFill>
                    <a:effectLst/>
                    <a:uLnTx/>
                    <a:uFillTx/>
                    <a:cs typeface="Arial" panose="020B0604020202020204" pitchFamily="34" charset="0"/>
                  </a:rPr>
                  <a:t> </a:t>
                </a:r>
              </a:p>
            </p:txBody>
          </p:sp>
          <p:sp>
            <p:nvSpPr>
              <p:cNvPr id="292" name="Rectangle 291">
                <a:extLst>
                  <a:ext uri="{FF2B5EF4-FFF2-40B4-BE49-F238E27FC236}">
                    <a16:creationId xmlns:a16="http://schemas.microsoft.com/office/drawing/2014/main" id="{F5B68FA7-1FFA-4ED5-9311-AF5556A263EC}"/>
                  </a:ext>
                </a:extLst>
              </p:cNvPr>
              <p:cNvSpPr/>
              <p:nvPr/>
            </p:nvSpPr>
            <p:spPr bwMode="gray">
              <a:xfrm>
                <a:off x="-1378855" y="903401"/>
                <a:ext cx="140782" cy="140782"/>
              </a:xfrm>
              <a:prstGeom prst="rect">
                <a:avLst/>
              </a:prstGeom>
              <a:solidFill>
                <a:srgbClr val="3A45B0">
                  <a:lumMod val="60000"/>
                  <a:lumOff val="4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prstClr val="black"/>
                    </a:solidFill>
                    <a:effectLst/>
                    <a:uLnTx/>
                    <a:uFillTx/>
                    <a:cs typeface="Arial" panose="020B0604020202020204" pitchFamily="34" charset="0"/>
                  </a:rPr>
                  <a:t> </a:t>
                </a:r>
              </a:p>
            </p:txBody>
          </p:sp>
          <p:sp>
            <p:nvSpPr>
              <p:cNvPr id="293" name="Rectangle 292">
                <a:extLst>
                  <a:ext uri="{FF2B5EF4-FFF2-40B4-BE49-F238E27FC236}">
                    <a16:creationId xmlns:a16="http://schemas.microsoft.com/office/drawing/2014/main" id="{EA844EEC-7221-494E-8F79-37CF74A754BB}"/>
                  </a:ext>
                </a:extLst>
              </p:cNvPr>
              <p:cNvSpPr/>
              <p:nvPr/>
            </p:nvSpPr>
            <p:spPr bwMode="gray">
              <a:xfrm>
                <a:off x="-1378855" y="1044135"/>
                <a:ext cx="140782" cy="140782"/>
              </a:xfrm>
              <a:prstGeom prst="rect">
                <a:avLst/>
              </a:prstGeom>
              <a:solidFill>
                <a:srgbClr val="3A45B0">
                  <a:lumMod val="7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94" name="Rectangle 293">
                <a:extLst>
                  <a:ext uri="{FF2B5EF4-FFF2-40B4-BE49-F238E27FC236}">
                    <a16:creationId xmlns:a16="http://schemas.microsoft.com/office/drawing/2014/main" id="{A0178345-F3D4-4620-927F-5456A96588A0}"/>
                  </a:ext>
                </a:extLst>
              </p:cNvPr>
              <p:cNvSpPr/>
              <p:nvPr/>
            </p:nvSpPr>
            <p:spPr bwMode="gray">
              <a:xfrm>
                <a:off x="-1378855" y="1184869"/>
                <a:ext cx="140782" cy="140782"/>
              </a:xfrm>
              <a:prstGeom prst="rect">
                <a:avLst/>
              </a:prstGeom>
              <a:solidFill>
                <a:srgbClr val="3A45B0">
                  <a:lumMod val="5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95" name="Rectangle 294">
                <a:extLst>
                  <a:ext uri="{FF2B5EF4-FFF2-40B4-BE49-F238E27FC236}">
                    <a16:creationId xmlns:a16="http://schemas.microsoft.com/office/drawing/2014/main" id="{D3464778-B133-4D49-9D6C-CCEB9786EDD1}"/>
                  </a:ext>
                </a:extLst>
              </p:cNvPr>
              <p:cNvSpPr/>
              <p:nvPr/>
            </p:nvSpPr>
            <p:spPr bwMode="gray">
              <a:xfrm>
                <a:off x="-1378855" y="621934"/>
                <a:ext cx="140782" cy="140782"/>
              </a:xfrm>
              <a:prstGeom prst="rect">
                <a:avLst/>
              </a:prstGeom>
              <a:solidFill>
                <a:srgbClr val="3A45B0">
                  <a:lumMod val="20000"/>
                  <a:lumOff val="8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prstClr val="black"/>
                    </a:solidFill>
                    <a:effectLst/>
                    <a:uLnTx/>
                    <a:uFillTx/>
                    <a:cs typeface="Arial" panose="020B0604020202020204" pitchFamily="34" charset="0"/>
                  </a:rPr>
                  <a:t>12</a:t>
                </a:r>
              </a:p>
            </p:txBody>
          </p:sp>
          <p:sp>
            <p:nvSpPr>
              <p:cNvPr id="296" name="Rectangle 295">
                <a:extLst>
                  <a:ext uri="{FF2B5EF4-FFF2-40B4-BE49-F238E27FC236}">
                    <a16:creationId xmlns:a16="http://schemas.microsoft.com/office/drawing/2014/main" id="{4993B3C0-2221-4CC4-BBD6-7CCBB6C20185}"/>
                  </a:ext>
                </a:extLst>
              </p:cNvPr>
              <p:cNvSpPr/>
              <p:nvPr/>
            </p:nvSpPr>
            <p:spPr bwMode="gray">
              <a:xfrm>
                <a:off x="-1050456" y="762826"/>
                <a:ext cx="140782" cy="140782"/>
              </a:xfrm>
              <a:prstGeom prst="rect">
                <a:avLst/>
              </a:prstGeom>
              <a:solidFill>
                <a:srgbClr val="7681FC">
                  <a:lumMod val="40000"/>
                  <a:lumOff val="6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prstClr val="black"/>
                    </a:solidFill>
                    <a:effectLst/>
                    <a:uLnTx/>
                    <a:uFillTx/>
                    <a:cs typeface="Arial" panose="020B0604020202020204" pitchFamily="34" charset="0"/>
                  </a:rPr>
                  <a:t>7</a:t>
                </a:r>
              </a:p>
            </p:txBody>
          </p:sp>
          <p:sp>
            <p:nvSpPr>
              <p:cNvPr id="297" name="Rectangle 296">
                <a:extLst>
                  <a:ext uri="{FF2B5EF4-FFF2-40B4-BE49-F238E27FC236}">
                    <a16:creationId xmlns:a16="http://schemas.microsoft.com/office/drawing/2014/main" id="{546793A5-B0FF-4F6F-972F-9C712B3321EE}"/>
                  </a:ext>
                </a:extLst>
              </p:cNvPr>
              <p:cNvSpPr/>
              <p:nvPr/>
            </p:nvSpPr>
            <p:spPr bwMode="gray">
              <a:xfrm>
                <a:off x="-1050456" y="903401"/>
                <a:ext cx="140782" cy="140782"/>
              </a:xfrm>
              <a:prstGeom prst="rect">
                <a:avLst/>
              </a:prstGeom>
              <a:solidFill>
                <a:srgbClr val="7681FC">
                  <a:lumMod val="60000"/>
                  <a:lumOff val="4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98" name="Rectangle 297">
                <a:extLst>
                  <a:ext uri="{FF2B5EF4-FFF2-40B4-BE49-F238E27FC236}">
                    <a16:creationId xmlns:a16="http://schemas.microsoft.com/office/drawing/2014/main" id="{E34CBAE3-175A-47C2-954F-7D33627E5A0F}"/>
                  </a:ext>
                </a:extLst>
              </p:cNvPr>
              <p:cNvSpPr/>
              <p:nvPr/>
            </p:nvSpPr>
            <p:spPr bwMode="gray">
              <a:xfrm>
                <a:off x="-1050456" y="1044135"/>
                <a:ext cx="140782" cy="140782"/>
              </a:xfrm>
              <a:prstGeom prst="rect">
                <a:avLst/>
              </a:prstGeom>
              <a:solidFill>
                <a:srgbClr val="7681FC">
                  <a:lumMod val="75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299" name="Rectangle 298">
                <a:extLst>
                  <a:ext uri="{FF2B5EF4-FFF2-40B4-BE49-F238E27FC236}">
                    <a16:creationId xmlns:a16="http://schemas.microsoft.com/office/drawing/2014/main" id="{19AA989B-543B-4CC5-BF31-6AE01DB85006}"/>
                  </a:ext>
                </a:extLst>
              </p:cNvPr>
              <p:cNvSpPr/>
              <p:nvPr/>
            </p:nvSpPr>
            <p:spPr bwMode="gray">
              <a:xfrm>
                <a:off x="-1050456" y="1184869"/>
                <a:ext cx="140782" cy="140782"/>
              </a:xfrm>
              <a:prstGeom prst="rect">
                <a:avLst/>
              </a:prstGeom>
              <a:solidFill>
                <a:srgbClr val="0D1826">
                  <a:lumMod val="90000"/>
                  <a:lumOff val="1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sp>
            <p:nvSpPr>
              <p:cNvPr id="300" name="Rectangle 299">
                <a:extLst>
                  <a:ext uri="{FF2B5EF4-FFF2-40B4-BE49-F238E27FC236}">
                    <a16:creationId xmlns:a16="http://schemas.microsoft.com/office/drawing/2014/main" id="{6A5E7E6D-4BD0-44EF-82D2-BFBCBF8EB549}"/>
                  </a:ext>
                </a:extLst>
              </p:cNvPr>
              <p:cNvSpPr/>
              <p:nvPr/>
            </p:nvSpPr>
            <p:spPr bwMode="gray">
              <a:xfrm>
                <a:off x="-1050456" y="422581"/>
                <a:ext cx="140782" cy="140782"/>
              </a:xfrm>
              <a:prstGeom prst="rect">
                <a:avLst/>
              </a:prstGeom>
              <a:solidFill>
                <a:srgbClr val="7681FC"/>
              </a:solidFill>
              <a:ln w="3175" cap="flat" cmpd="sng" algn="ctr">
                <a:solidFill>
                  <a:srgbClr val="FFFFFF">
                    <a:lumMod val="85000"/>
                  </a:srgbClr>
                </a:solid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2</a:t>
                </a:r>
              </a:p>
            </p:txBody>
          </p:sp>
          <p:sp>
            <p:nvSpPr>
              <p:cNvPr id="301" name="Rectangle 300">
                <a:extLst>
                  <a:ext uri="{FF2B5EF4-FFF2-40B4-BE49-F238E27FC236}">
                    <a16:creationId xmlns:a16="http://schemas.microsoft.com/office/drawing/2014/main" id="{ACF49DF1-0CD7-4294-9706-5AC65BF5BF3A}"/>
                  </a:ext>
                </a:extLst>
              </p:cNvPr>
              <p:cNvSpPr/>
              <p:nvPr/>
            </p:nvSpPr>
            <p:spPr bwMode="gray">
              <a:xfrm>
                <a:off x="-1050456" y="621934"/>
                <a:ext cx="140782" cy="140782"/>
              </a:xfrm>
              <a:prstGeom prst="rect">
                <a:avLst/>
              </a:prstGeom>
              <a:solidFill>
                <a:srgbClr val="7681FC">
                  <a:lumMod val="20000"/>
                  <a:lumOff val="8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endParaRPr kumimoji="0" lang="en-US" sz="618" b="0" i="0" u="none" strike="noStrike" kern="0" cap="none" spc="0" normalizeH="0" baseline="0" noProof="0" dirty="0">
                  <a:ln>
                    <a:noFill/>
                  </a:ln>
                  <a:solidFill>
                    <a:prstClr val="black"/>
                  </a:solidFill>
                  <a:effectLst/>
                  <a:uLnTx/>
                  <a:uFillTx/>
                  <a:cs typeface="Arial" panose="020B0604020202020204" pitchFamily="34" charset="0"/>
                </a:endParaRPr>
              </a:p>
            </p:txBody>
          </p:sp>
        </p:grpSp>
        <p:grpSp>
          <p:nvGrpSpPr>
            <p:cNvPr id="165" name="Group 164">
              <a:extLst>
                <a:ext uri="{FF2B5EF4-FFF2-40B4-BE49-F238E27FC236}">
                  <a16:creationId xmlns:a16="http://schemas.microsoft.com/office/drawing/2014/main" id="{B126E584-1386-4365-9936-F4FB91B3A702}"/>
                </a:ext>
              </a:extLst>
            </p:cNvPr>
            <p:cNvGrpSpPr/>
            <p:nvPr userDrawn="1"/>
          </p:nvGrpSpPr>
          <p:grpSpPr>
            <a:xfrm>
              <a:off x="-2000780" y="1523918"/>
              <a:ext cx="1876664" cy="914892"/>
              <a:chOff x="-2000780" y="1523918"/>
              <a:chExt cx="1876664" cy="914892"/>
            </a:xfrm>
          </p:grpSpPr>
          <p:sp>
            <p:nvSpPr>
              <p:cNvPr id="226" name="TextBox 225">
                <a:extLst>
                  <a:ext uri="{FF2B5EF4-FFF2-40B4-BE49-F238E27FC236}">
                    <a16:creationId xmlns:a16="http://schemas.microsoft.com/office/drawing/2014/main" id="{CE5382DB-D788-41C7-94E1-8DCE605E22D8}"/>
                  </a:ext>
                </a:extLst>
              </p:cNvPr>
              <p:cNvSpPr txBox="1"/>
              <p:nvPr userDrawn="1"/>
            </p:nvSpPr>
            <p:spPr>
              <a:xfrm>
                <a:off x="-2000780" y="1717022"/>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Rich Blue</a:t>
                </a:r>
              </a:p>
            </p:txBody>
          </p:sp>
          <p:sp>
            <p:nvSpPr>
              <p:cNvPr id="227" name="TextBox 226">
                <a:extLst>
                  <a:ext uri="{FF2B5EF4-FFF2-40B4-BE49-F238E27FC236}">
                    <a16:creationId xmlns:a16="http://schemas.microsoft.com/office/drawing/2014/main" id="{80F68FC1-128D-4C6A-8727-FA67B0AA1EDE}"/>
                  </a:ext>
                </a:extLst>
              </p:cNvPr>
              <p:cNvSpPr txBox="1"/>
              <p:nvPr userDrawn="1"/>
            </p:nvSpPr>
            <p:spPr>
              <a:xfrm>
                <a:off x="-2000780" y="1902754"/>
                <a:ext cx="731520"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Ultramarine 050</a:t>
                </a:r>
              </a:p>
            </p:txBody>
          </p:sp>
          <p:sp>
            <p:nvSpPr>
              <p:cNvPr id="228" name="TextBox 227">
                <a:extLst>
                  <a:ext uri="{FF2B5EF4-FFF2-40B4-BE49-F238E27FC236}">
                    <a16:creationId xmlns:a16="http://schemas.microsoft.com/office/drawing/2014/main" id="{DF78A4D6-2EF3-4B5D-9BB5-09D7E066EF70}"/>
                  </a:ext>
                </a:extLst>
              </p:cNvPr>
              <p:cNvSpPr txBox="1"/>
              <p:nvPr userDrawn="1"/>
            </p:nvSpPr>
            <p:spPr>
              <a:xfrm>
                <a:off x="-2000780" y="2088486"/>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White</a:t>
                </a:r>
              </a:p>
            </p:txBody>
          </p:sp>
          <p:sp>
            <p:nvSpPr>
              <p:cNvPr id="229" name="TextBox 228">
                <a:extLst>
                  <a:ext uri="{FF2B5EF4-FFF2-40B4-BE49-F238E27FC236}">
                    <a16:creationId xmlns:a16="http://schemas.microsoft.com/office/drawing/2014/main" id="{CC882D74-0979-4BB3-B6FA-610540282528}"/>
                  </a:ext>
                </a:extLst>
              </p:cNvPr>
              <p:cNvSpPr txBox="1"/>
              <p:nvPr userDrawn="1"/>
            </p:nvSpPr>
            <p:spPr>
              <a:xfrm>
                <a:off x="-2000780" y="2274218"/>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Black</a:t>
                </a:r>
              </a:p>
            </p:txBody>
          </p:sp>
          <p:sp>
            <p:nvSpPr>
              <p:cNvPr id="230" name="TextBox 229">
                <a:extLst>
                  <a:ext uri="{FF2B5EF4-FFF2-40B4-BE49-F238E27FC236}">
                    <a16:creationId xmlns:a16="http://schemas.microsoft.com/office/drawing/2014/main" id="{15C960CA-7CF7-4C34-B95A-B96400B73135}"/>
                  </a:ext>
                </a:extLst>
              </p:cNvPr>
              <p:cNvSpPr txBox="1"/>
              <p:nvPr userDrawn="1"/>
            </p:nvSpPr>
            <p:spPr bwMode="gray">
              <a:xfrm>
                <a:off x="-2000780" y="1523918"/>
                <a:ext cx="560108" cy="73479"/>
              </a:xfrm>
              <a:prstGeom prst="rect">
                <a:avLst/>
              </a:prstGeom>
              <a:noFill/>
            </p:spPr>
            <p:txBody>
              <a:bodyPr wrap="none" lIns="0" tIns="0" rIns="0" bIns="0" rtlCol="0">
                <a:spAutoFit/>
              </a:bodyPr>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1" i="0" u="none" strike="noStrike" kern="0" cap="none" spc="0" normalizeH="0" baseline="0" noProof="0" dirty="0">
                    <a:ln>
                      <a:noFill/>
                    </a:ln>
                    <a:solidFill>
                      <a:prstClr val="black"/>
                    </a:solidFill>
                    <a:effectLst/>
                    <a:uLnTx/>
                    <a:uFillTx/>
                    <a:cs typeface="Arial" panose="020B0604020202020204" pitchFamily="34" charset="0"/>
                  </a:rPr>
                  <a:t>Text Colors</a:t>
                </a:r>
              </a:p>
            </p:txBody>
          </p:sp>
          <p:cxnSp>
            <p:nvCxnSpPr>
              <p:cNvPr id="231" name="Straight Connector 230">
                <a:extLst>
                  <a:ext uri="{FF2B5EF4-FFF2-40B4-BE49-F238E27FC236}">
                    <a16:creationId xmlns:a16="http://schemas.microsoft.com/office/drawing/2014/main" id="{165EC2C1-CA84-47C7-A4D9-EA76FB434854}"/>
                  </a:ext>
                </a:extLst>
              </p:cNvPr>
              <p:cNvCxnSpPr/>
              <p:nvPr userDrawn="1"/>
            </p:nvCxnSpPr>
            <p:spPr bwMode="gray">
              <a:xfrm>
                <a:off x="-2000780" y="1671788"/>
                <a:ext cx="1876664" cy="0"/>
              </a:xfrm>
              <a:prstGeom prst="line">
                <a:avLst/>
              </a:prstGeom>
              <a:noFill/>
              <a:ln w="6350" cap="flat" cmpd="sng" algn="ctr">
                <a:solidFill>
                  <a:srgbClr val="FFFFFF">
                    <a:lumMod val="50000"/>
                  </a:srgbClr>
                </a:solidFill>
                <a:prstDash val="solid"/>
              </a:ln>
              <a:effectLst/>
            </p:spPr>
          </p:cxnSp>
          <p:sp>
            <p:nvSpPr>
              <p:cNvPr id="232" name="Rectangle 231">
                <a:extLst>
                  <a:ext uri="{FF2B5EF4-FFF2-40B4-BE49-F238E27FC236}">
                    <a16:creationId xmlns:a16="http://schemas.microsoft.com/office/drawing/2014/main" id="{B81FEB27-2076-4D40-8D3A-9C403C2CCF3C}"/>
                  </a:ext>
                </a:extLst>
              </p:cNvPr>
              <p:cNvSpPr/>
              <p:nvPr userDrawn="1"/>
            </p:nvSpPr>
            <p:spPr bwMode="gray">
              <a:xfrm>
                <a:off x="-1229860" y="1717022"/>
                <a:ext cx="168145" cy="164592"/>
              </a:xfrm>
              <a:prstGeom prst="rect">
                <a:avLst/>
              </a:prstGeom>
              <a:solidFill>
                <a:srgbClr val="0D1826"/>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1</a:t>
                </a:r>
              </a:p>
            </p:txBody>
          </p:sp>
          <p:sp>
            <p:nvSpPr>
              <p:cNvPr id="233" name="Rectangle 232">
                <a:extLst>
                  <a:ext uri="{FF2B5EF4-FFF2-40B4-BE49-F238E27FC236}">
                    <a16:creationId xmlns:a16="http://schemas.microsoft.com/office/drawing/2014/main" id="{10CC4849-C340-4005-8862-01DBCD1AB4C6}"/>
                  </a:ext>
                </a:extLst>
              </p:cNvPr>
              <p:cNvSpPr/>
              <p:nvPr userDrawn="1"/>
            </p:nvSpPr>
            <p:spPr bwMode="gray">
              <a:xfrm>
                <a:off x="-1229860" y="1902754"/>
                <a:ext cx="168145" cy="164592"/>
              </a:xfrm>
              <a:prstGeom prst="rect">
                <a:avLst/>
              </a:prstGeom>
              <a:solidFill>
                <a:srgbClr val="7681FC"/>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2</a:t>
                </a:r>
              </a:p>
            </p:txBody>
          </p:sp>
          <p:sp>
            <p:nvSpPr>
              <p:cNvPr id="234" name="Rectangle 233">
                <a:extLst>
                  <a:ext uri="{FF2B5EF4-FFF2-40B4-BE49-F238E27FC236}">
                    <a16:creationId xmlns:a16="http://schemas.microsoft.com/office/drawing/2014/main" id="{13DD2E4F-08AD-4D0E-BF63-E8ABFC4A985F}"/>
                  </a:ext>
                </a:extLst>
              </p:cNvPr>
              <p:cNvSpPr/>
              <p:nvPr userDrawn="1"/>
            </p:nvSpPr>
            <p:spPr bwMode="gray">
              <a:xfrm>
                <a:off x="-1229860" y="2088486"/>
                <a:ext cx="168145" cy="164592"/>
              </a:xfrm>
              <a:prstGeom prst="rect">
                <a:avLst/>
              </a:prstGeom>
              <a:solidFill>
                <a:srgbClr val="FFFFFF"/>
              </a:solidFill>
              <a:ln w="3175" cap="flat" cmpd="sng" algn="ctr">
                <a:noFill/>
                <a:prstDash val="solid"/>
              </a:ln>
              <a:effectLst/>
            </p:spPr>
            <p:txBody>
              <a:bodyPr lIns="0" tIns="0" rIns="0" bIns="0" rtlCol="0" anchor="ctr" anchorCtr="1"/>
              <a:lstStyle/>
              <a:p>
                <a:pPr marL="0" marR="0" lvl="0" indent="0" algn="ctr"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W</a:t>
                </a:r>
              </a:p>
            </p:txBody>
          </p:sp>
          <p:sp>
            <p:nvSpPr>
              <p:cNvPr id="235" name="Rectangle 234">
                <a:extLst>
                  <a:ext uri="{FF2B5EF4-FFF2-40B4-BE49-F238E27FC236}">
                    <a16:creationId xmlns:a16="http://schemas.microsoft.com/office/drawing/2014/main" id="{9CEB7981-2A17-4C38-88F6-CF6AF61E5A7F}"/>
                  </a:ext>
                </a:extLst>
              </p:cNvPr>
              <p:cNvSpPr/>
              <p:nvPr userDrawn="1"/>
            </p:nvSpPr>
            <p:spPr bwMode="gray">
              <a:xfrm>
                <a:off x="-1229860" y="2274218"/>
                <a:ext cx="168145" cy="164592"/>
              </a:xfrm>
              <a:prstGeom prst="rect">
                <a:avLst/>
              </a:prstGeom>
              <a:solidFill>
                <a:srgbClr val="000000"/>
              </a:solidFill>
              <a:ln w="3175" cap="flat" cmpd="sng" algn="ctr">
                <a:noFill/>
                <a:prstDash val="solid"/>
              </a:ln>
              <a:effectLst/>
            </p:spPr>
            <p:txBody>
              <a:bodyPr lIns="0" tIns="0" rIns="0" bIns="0" rtlCol="0" anchor="ctr" anchorCtr="1"/>
              <a:lstStyle/>
              <a:p>
                <a:pPr marL="0" marR="0" lvl="0" indent="0" algn="ctr"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B</a:t>
                </a:r>
              </a:p>
            </p:txBody>
          </p:sp>
          <p:sp>
            <p:nvSpPr>
              <p:cNvPr id="236" name="Rectangle 235">
                <a:extLst>
                  <a:ext uri="{FF2B5EF4-FFF2-40B4-BE49-F238E27FC236}">
                    <a16:creationId xmlns:a16="http://schemas.microsoft.com/office/drawing/2014/main" id="{AFDBB7D0-410C-43F6-AC6D-562767260C37}"/>
                  </a:ext>
                </a:extLst>
              </p:cNvPr>
              <p:cNvSpPr/>
              <p:nvPr userDrawn="1"/>
            </p:nvSpPr>
            <p:spPr bwMode="gray">
              <a:xfrm>
                <a:off x="-1038516" y="1717022"/>
                <a:ext cx="914400" cy="164592"/>
              </a:xfrm>
              <a:prstGeom prst="rect">
                <a:avLst/>
              </a:prstGeom>
              <a:solidFill>
                <a:srgbClr val="0D1826"/>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R13 G24 B38</a:t>
                </a:r>
              </a:p>
            </p:txBody>
          </p:sp>
          <p:sp>
            <p:nvSpPr>
              <p:cNvPr id="237" name="Rectangle 236">
                <a:extLst>
                  <a:ext uri="{FF2B5EF4-FFF2-40B4-BE49-F238E27FC236}">
                    <a16:creationId xmlns:a16="http://schemas.microsoft.com/office/drawing/2014/main" id="{D2871D0C-5721-4498-B50F-612F42A3A8AB}"/>
                  </a:ext>
                </a:extLst>
              </p:cNvPr>
              <p:cNvSpPr/>
              <p:nvPr userDrawn="1"/>
            </p:nvSpPr>
            <p:spPr bwMode="gray">
              <a:xfrm>
                <a:off x="-1038516" y="1902754"/>
                <a:ext cx="914400" cy="164592"/>
              </a:xfrm>
              <a:prstGeom prst="rect">
                <a:avLst/>
              </a:prstGeom>
              <a:solidFill>
                <a:srgbClr val="7681FC"/>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R118 G129 B252</a:t>
                </a:r>
              </a:p>
            </p:txBody>
          </p:sp>
          <p:sp>
            <p:nvSpPr>
              <p:cNvPr id="238" name="Rectangle 237">
                <a:extLst>
                  <a:ext uri="{FF2B5EF4-FFF2-40B4-BE49-F238E27FC236}">
                    <a16:creationId xmlns:a16="http://schemas.microsoft.com/office/drawing/2014/main" id="{80B4573A-549F-4F95-B4B2-D18D9CEBD230}"/>
                  </a:ext>
                </a:extLst>
              </p:cNvPr>
              <p:cNvSpPr/>
              <p:nvPr userDrawn="1"/>
            </p:nvSpPr>
            <p:spPr bwMode="gray">
              <a:xfrm>
                <a:off x="-1029372" y="2088486"/>
                <a:ext cx="905256" cy="164592"/>
              </a:xfrm>
              <a:prstGeom prst="rect">
                <a:avLst/>
              </a:prstGeom>
              <a:noFill/>
              <a:ln w="635"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R255 G255 B255</a:t>
                </a:r>
              </a:p>
            </p:txBody>
          </p:sp>
          <p:sp>
            <p:nvSpPr>
              <p:cNvPr id="239" name="Rectangle 238">
                <a:extLst>
                  <a:ext uri="{FF2B5EF4-FFF2-40B4-BE49-F238E27FC236}">
                    <a16:creationId xmlns:a16="http://schemas.microsoft.com/office/drawing/2014/main" id="{D426B89F-F64D-4433-A525-02397926A7A7}"/>
                  </a:ext>
                </a:extLst>
              </p:cNvPr>
              <p:cNvSpPr/>
              <p:nvPr userDrawn="1"/>
            </p:nvSpPr>
            <p:spPr bwMode="gray">
              <a:xfrm>
                <a:off x="-1038516" y="2274218"/>
                <a:ext cx="914400" cy="164592"/>
              </a:xfrm>
              <a:prstGeom prst="rect">
                <a:avLst/>
              </a:prstGeom>
              <a:solidFill>
                <a:srgbClr val="000000"/>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R0 G0 B0</a:t>
                </a:r>
              </a:p>
            </p:txBody>
          </p:sp>
        </p:grpSp>
        <p:grpSp>
          <p:nvGrpSpPr>
            <p:cNvPr id="166" name="Group 165">
              <a:extLst>
                <a:ext uri="{FF2B5EF4-FFF2-40B4-BE49-F238E27FC236}">
                  <a16:creationId xmlns:a16="http://schemas.microsoft.com/office/drawing/2014/main" id="{22D56625-E850-4C64-B8E1-B4628E853F1A}"/>
                </a:ext>
              </a:extLst>
            </p:cNvPr>
            <p:cNvGrpSpPr/>
            <p:nvPr userDrawn="1"/>
          </p:nvGrpSpPr>
          <p:grpSpPr>
            <a:xfrm>
              <a:off x="-1986479" y="6233231"/>
              <a:ext cx="1869566" cy="540638"/>
              <a:chOff x="-1986479" y="6233231"/>
              <a:chExt cx="1869566" cy="540638"/>
            </a:xfrm>
          </p:grpSpPr>
          <p:sp>
            <p:nvSpPr>
              <p:cNvPr id="218" name="TextBox 217">
                <a:extLst>
                  <a:ext uri="{FF2B5EF4-FFF2-40B4-BE49-F238E27FC236}">
                    <a16:creationId xmlns:a16="http://schemas.microsoft.com/office/drawing/2014/main" id="{9C4A484B-4DD5-444E-B69A-46939E786E9B}"/>
                  </a:ext>
                </a:extLst>
              </p:cNvPr>
              <p:cNvSpPr txBox="1"/>
              <p:nvPr userDrawn="1"/>
            </p:nvSpPr>
            <p:spPr bwMode="gray">
              <a:xfrm>
                <a:off x="-1986479" y="6233231"/>
                <a:ext cx="1325589" cy="73479"/>
              </a:xfrm>
              <a:prstGeom prst="rect">
                <a:avLst/>
              </a:prstGeom>
              <a:noFill/>
            </p:spPr>
            <p:txBody>
              <a:bodyPr wrap="none" lIns="0" tIns="0" rIns="0" bIns="0" rtlCol="0">
                <a:spAutoFit/>
              </a:bodyPr>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1" i="0" u="none" strike="noStrike" kern="0" cap="none" spc="0" normalizeH="0" baseline="0" noProof="0" dirty="0">
                    <a:ln>
                      <a:noFill/>
                    </a:ln>
                    <a:solidFill>
                      <a:prstClr val="black"/>
                    </a:solidFill>
                    <a:effectLst/>
                    <a:uLnTx/>
                    <a:uFillTx/>
                    <a:cs typeface="Arial" panose="020B0604020202020204" pitchFamily="34" charset="0"/>
                  </a:rPr>
                  <a:t>Line Colors (Weight: 0.5pt) </a:t>
                </a:r>
              </a:p>
            </p:txBody>
          </p:sp>
          <p:cxnSp>
            <p:nvCxnSpPr>
              <p:cNvPr id="219" name="Straight Connector 218">
                <a:extLst>
                  <a:ext uri="{FF2B5EF4-FFF2-40B4-BE49-F238E27FC236}">
                    <a16:creationId xmlns:a16="http://schemas.microsoft.com/office/drawing/2014/main" id="{9AE18011-1C11-4D21-A706-36057CCC36B4}"/>
                  </a:ext>
                </a:extLst>
              </p:cNvPr>
              <p:cNvCxnSpPr/>
              <p:nvPr userDrawn="1"/>
            </p:nvCxnSpPr>
            <p:spPr bwMode="gray">
              <a:xfrm>
                <a:off x="-1986479" y="6384004"/>
                <a:ext cx="1869566" cy="0"/>
              </a:xfrm>
              <a:prstGeom prst="line">
                <a:avLst/>
              </a:prstGeom>
              <a:noFill/>
              <a:ln w="6350" cap="flat" cmpd="sng" algn="ctr">
                <a:solidFill>
                  <a:srgbClr val="FFFFFF">
                    <a:lumMod val="50000"/>
                  </a:srgbClr>
                </a:solidFill>
                <a:prstDash val="solid"/>
              </a:ln>
              <a:effectLst/>
            </p:spPr>
          </p:cxnSp>
          <p:sp>
            <p:nvSpPr>
              <p:cNvPr id="220" name="TextBox 219">
                <a:extLst>
                  <a:ext uri="{FF2B5EF4-FFF2-40B4-BE49-F238E27FC236}">
                    <a16:creationId xmlns:a16="http://schemas.microsoft.com/office/drawing/2014/main" id="{36CE0097-A076-4CD7-9D8B-99E7F115658A}"/>
                  </a:ext>
                </a:extLst>
              </p:cNvPr>
              <p:cNvSpPr txBox="1"/>
              <p:nvPr userDrawn="1"/>
            </p:nvSpPr>
            <p:spPr>
              <a:xfrm>
                <a:off x="-1986479" y="6426335"/>
                <a:ext cx="656440"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Headline</a:t>
                </a:r>
              </a:p>
            </p:txBody>
          </p:sp>
          <p:sp>
            <p:nvSpPr>
              <p:cNvPr id="221" name="Rectangle 220">
                <a:extLst>
                  <a:ext uri="{FF2B5EF4-FFF2-40B4-BE49-F238E27FC236}">
                    <a16:creationId xmlns:a16="http://schemas.microsoft.com/office/drawing/2014/main" id="{9195CC65-9C20-4D1B-8C6B-A53973B70C2E}"/>
                  </a:ext>
                </a:extLst>
              </p:cNvPr>
              <p:cNvSpPr/>
              <p:nvPr userDrawn="1"/>
            </p:nvSpPr>
            <p:spPr bwMode="gray">
              <a:xfrm>
                <a:off x="-1038516" y="6426335"/>
                <a:ext cx="914400" cy="164592"/>
              </a:xfrm>
              <a:prstGeom prst="rect">
                <a:avLst/>
              </a:prstGeom>
              <a:solidFill>
                <a:srgbClr val="000000"/>
              </a:solidFill>
              <a:ln w="3175"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R0 G0 B0</a:t>
                </a:r>
              </a:p>
            </p:txBody>
          </p:sp>
          <p:sp>
            <p:nvSpPr>
              <p:cNvPr id="222" name="Rectangle 221">
                <a:extLst>
                  <a:ext uri="{FF2B5EF4-FFF2-40B4-BE49-F238E27FC236}">
                    <a16:creationId xmlns:a16="http://schemas.microsoft.com/office/drawing/2014/main" id="{CC457A34-DC74-45AF-9291-8A16FBF96B26}"/>
                  </a:ext>
                </a:extLst>
              </p:cNvPr>
              <p:cNvSpPr/>
              <p:nvPr userDrawn="1"/>
            </p:nvSpPr>
            <p:spPr bwMode="gray">
              <a:xfrm>
                <a:off x="-1229860" y="6426335"/>
                <a:ext cx="168145" cy="164592"/>
              </a:xfrm>
              <a:prstGeom prst="rect">
                <a:avLst/>
              </a:prstGeom>
              <a:solidFill>
                <a:srgbClr val="000000"/>
              </a:solidFill>
              <a:ln w="3175" cap="flat" cmpd="sng" algn="ctr">
                <a:noFill/>
                <a:prstDash val="solid"/>
              </a:ln>
              <a:effectLst/>
            </p:spPr>
            <p:txBody>
              <a:bodyPr lIns="0" tIns="0" rIns="0" bIns="0" rtlCol="0" anchor="ctr" anchorCtr="1"/>
              <a:lstStyle/>
              <a:p>
                <a:pPr marL="0" marR="0" lvl="0" indent="0" algn="ctr" defTabSz="881679" eaLnBrk="1" fontAlgn="auto" latinLnBrk="0" hangingPunct="1">
                  <a:lnSpc>
                    <a:spcPct val="100000"/>
                  </a:lnSpc>
                  <a:spcBef>
                    <a:spcPts val="0"/>
                  </a:spcBef>
                  <a:spcAft>
                    <a:spcPts val="0"/>
                  </a:spcAft>
                  <a:buClrTx/>
                  <a:buSzTx/>
                  <a:buFontTx/>
                  <a:buNone/>
                  <a:tabLst/>
                  <a:defRPr/>
                </a:pPr>
                <a:r>
                  <a:rPr kumimoji="0" lang="en-US" sz="695" b="0" i="0" u="none" strike="noStrike" kern="0" cap="none" spc="0" normalizeH="0" baseline="0" noProof="0" dirty="0">
                    <a:ln>
                      <a:noFill/>
                    </a:ln>
                    <a:solidFill>
                      <a:srgbClr val="FFFFFF"/>
                    </a:solidFill>
                    <a:effectLst/>
                    <a:uLnTx/>
                    <a:uFillTx/>
                    <a:latin typeface="Arial Narrow" panose="020B0606020202030204" pitchFamily="34" charset="0"/>
                    <a:cs typeface="Arial" panose="020B0604020202020204" pitchFamily="34" charset="0"/>
                  </a:rPr>
                  <a:t>B</a:t>
                </a:r>
              </a:p>
            </p:txBody>
          </p:sp>
          <p:sp>
            <p:nvSpPr>
              <p:cNvPr id="223" name="TextBox 222">
                <a:extLst>
                  <a:ext uri="{FF2B5EF4-FFF2-40B4-BE49-F238E27FC236}">
                    <a16:creationId xmlns:a16="http://schemas.microsoft.com/office/drawing/2014/main" id="{E76BEFC4-C495-4C79-BB93-FBDD1B6DBB5D}"/>
                  </a:ext>
                </a:extLst>
              </p:cNvPr>
              <p:cNvSpPr txBox="1"/>
              <p:nvPr userDrawn="1"/>
            </p:nvSpPr>
            <p:spPr>
              <a:xfrm>
                <a:off x="-1986479" y="6609277"/>
                <a:ext cx="656440"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Table Border</a:t>
                </a:r>
              </a:p>
            </p:txBody>
          </p:sp>
          <p:sp>
            <p:nvSpPr>
              <p:cNvPr id="224" name="Rectangle 223">
                <a:extLst>
                  <a:ext uri="{FF2B5EF4-FFF2-40B4-BE49-F238E27FC236}">
                    <a16:creationId xmlns:a16="http://schemas.microsoft.com/office/drawing/2014/main" id="{7A40A154-0BDC-416D-8101-7F5E8125DBF8}"/>
                  </a:ext>
                </a:extLst>
              </p:cNvPr>
              <p:cNvSpPr/>
              <p:nvPr userDrawn="1"/>
            </p:nvSpPr>
            <p:spPr bwMode="gray">
              <a:xfrm>
                <a:off x="-1038516" y="6609277"/>
                <a:ext cx="914400" cy="164592"/>
              </a:xfrm>
              <a:prstGeom prst="rect">
                <a:avLst/>
              </a:prstGeom>
              <a:solidFill>
                <a:srgbClr val="FFFFFF">
                  <a:lumMod val="50000"/>
                </a:srgbClr>
              </a:solidFill>
              <a:ln w="3175"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R127 G127 B127</a:t>
                </a:r>
              </a:p>
            </p:txBody>
          </p:sp>
          <p:sp>
            <p:nvSpPr>
              <p:cNvPr id="225" name="Rectangle 224">
                <a:extLst>
                  <a:ext uri="{FF2B5EF4-FFF2-40B4-BE49-F238E27FC236}">
                    <a16:creationId xmlns:a16="http://schemas.microsoft.com/office/drawing/2014/main" id="{BEFF6F28-0A07-4732-B7A6-A94CAF90C4F9}"/>
                  </a:ext>
                </a:extLst>
              </p:cNvPr>
              <p:cNvSpPr/>
              <p:nvPr userDrawn="1"/>
            </p:nvSpPr>
            <p:spPr bwMode="gray">
              <a:xfrm>
                <a:off x="-1229860" y="6609277"/>
                <a:ext cx="168145" cy="164592"/>
              </a:xfrm>
              <a:prstGeom prst="rect">
                <a:avLst/>
              </a:prstGeom>
              <a:solidFill>
                <a:srgbClr val="FFFFFF">
                  <a:lumMod val="50000"/>
                </a:srgb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T</a:t>
                </a:r>
              </a:p>
            </p:txBody>
          </p:sp>
        </p:grpSp>
        <p:grpSp>
          <p:nvGrpSpPr>
            <p:cNvPr id="167" name="Group 166">
              <a:extLst>
                <a:ext uri="{FF2B5EF4-FFF2-40B4-BE49-F238E27FC236}">
                  <a16:creationId xmlns:a16="http://schemas.microsoft.com/office/drawing/2014/main" id="{F2EDBC49-7BC6-4B5D-8EC7-26E1008E7F8D}"/>
                </a:ext>
              </a:extLst>
            </p:cNvPr>
            <p:cNvGrpSpPr/>
            <p:nvPr userDrawn="1"/>
          </p:nvGrpSpPr>
          <p:grpSpPr>
            <a:xfrm>
              <a:off x="-2000780" y="4054574"/>
              <a:ext cx="1916814" cy="910432"/>
              <a:chOff x="-2000780" y="4054574"/>
              <a:chExt cx="1916814" cy="910432"/>
            </a:xfrm>
          </p:grpSpPr>
          <p:sp>
            <p:nvSpPr>
              <p:cNvPr id="204" name="TextBox 203">
                <a:extLst>
                  <a:ext uri="{FF2B5EF4-FFF2-40B4-BE49-F238E27FC236}">
                    <a16:creationId xmlns:a16="http://schemas.microsoft.com/office/drawing/2014/main" id="{689B70F4-E50C-44C7-AD26-AE5A3B1C6A47}"/>
                  </a:ext>
                </a:extLst>
              </p:cNvPr>
              <p:cNvSpPr txBox="1"/>
              <p:nvPr userDrawn="1"/>
            </p:nvSpPr>
            <p:spPr bwMode="gray">
              <a:xfrm>
                <a:off x="-2000780" y="4054574"/>
                <a:ext cx="1916814" cy="73479"/>
              </a:xfrm>
              <a:prstGeom prst="rect">
                <a:avLst/>
              </a:prstGeom>
              <a:noFill/>
            </p:spPr>
            <p:txBody>
              <a:bodyPr wrap="none" lIns="0" tIns="0" rIns="0" bIns="0" rtlCol="0">
                <a:spAutoFit/>
              </a:bodyPr>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1" i="0" u="none" strike="noStrike" kern="0" cap="none" spc="0" normalizeH="0" baseline="0" noProof="0" dirty="0">
                    <a:ln>
                      <a:noFill/>
                    </a:ln>
                    <a:solidFill>
                      <a:prstClr val="black"/>
                    </a:solidFill>
                    <a:effectLst/>
                    <a:uLnTx/>
                    <a:uFillTx/>
                    <a:cs typeface="Arial" panose="020B0604020202020204" pitchFamily="34" charset="0"/>
                  </a:rPr>
                  <a:t>Secondary Graphic/Chart Colors (Tints)</a:t>
                </a:r>
              </a:p>
            </p:txBody>
          </p:sp>
          <p:sp>
            <p:nvSpPr>
              <p:cNvPr id="205" name="TextBox 204">
                <a:extLst>
                  <a:ext uri="{FF2B5EF4-FFF2-40B4-BE49-F238E27FC236}">
                    <a16:creationId xmlns:a16="http://schemas.microsoft.com/office/drawing/2014/main" id="{9EF2EFD1-8656-4B4E-8472-587C3203D95E}"/>
                  </a:ext>
                </a:extLst>
              </p:cNvPr>
              <p:cNvSpPr txBox="1"/>
              <p:nvPr userDrawn="1"/>
            </p:nvSpPr>
            <p:spPr>
              <a:xfrm>
                <a:off x="-2000780" y="4243218"/>
                <a:ext cx="731520"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Ultramarine 050</a:t>
                </a:r>
              </a:p>
            </p:txBody>
          </p:sp>
          <p:sp>
            <p:nvSpPr>
              <p:cNvPr id="206" name="TextBox 205">
                <a:extLst>
                  <a:ext uri="{FF2B5EF4-FFF2-40B4-BE49-F238E27FC236}">
                    <a16:creationId xmlns:a16="http://schemas.microsoft.com/office/drawing/2014/main" id="{F203F42C-928B-4E15-B9CA-9D58378869D9}"/>
                  </a:ext>
                </a:extLst>
              </p:cNvPr>
              <p:cNvSpPr txBox="1"/>
              <p:nvPr userDrawn="1"/>
            </p:nvSpPr>
            <p:spPr>
              <a:xfrm>
                <a:off x="-2000780" y="4428950"/>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Teal</a:t>
                </a:r>
              </a:p>
            </p:txBody>
          </p:sp>
          <p:sp>
            <p:nvSpPr>
              <p:cNvPr id="207" name="TextBox 206">
                <a:extLst>
                  <a:ext uri="{FF2B5EF4-FFF2-40B4-BE49-F238E27FC236}">
                    <a16:creationId xmlns:a16="http://schemas.microsoft.com/office/drawing/2014/main" id="{E84EAB76-F8E2-4420-860E-7F8DAB2F48D4}"/>
                  </a:ext>
                </a:extLst>
              </p:cNvPr>
              <p:cNvSpPr txBox="1"/>
              <p:nvPr userDrawn="1"/>
            </p:nvSpPr>
            <p:spPr>
              <a:xfrm>
                <a:off x="-2000780" y="4614682"/>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Gray</a:t>
                </a:r>
              </a:p>
            </p:txBody>
          </p:sp>
          <p:sp>
            <p:nvSpPr>
              <p:cNvPr id="208" name="Rectangle 207">
                <a:extLst>
                  <a:ext uri="{FF2B5EF4-FFF2-40B4-BE49-F238E27FC236}">
                    <a16:creationId xmlns:a16="http://schemas.microsoft.com/office/drawing/2014/main" id="{901DFA25-FAC8-49DC-80A0-37BE653BFE97}"/>
                  </a:ext>
                </a:extLst>
              </p:cNvPr>
              <p:cNvSpPr/>
              <p:nvPr userDrawn="1"/>
            </p:nvSpPr>
            <p:spPr bwMode="gray">
              <a:xfrm>
                <a:off x="-1038516" y="4243218"/>
                <a:ext cx="914400" cy="164592"/>
              </a:xfrm>
              <a:prstGeom prst="rect">
                <a:avLst/>
              </a:prstGeom>
              <a:solidFill>
                <a:srgbClr val="C8CDFE"/>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R200 G205 B254</a:t>
                </a:r>
              </a:p>
            </p:txBody>
          </p:sp>
          <p:sp>
            <p:nvSpPr>
              <p:cNvPr id="209" name="Rectangle 208">
                <a:extLst>
                  <a:ext uri="{FF2B5EF4-FFF2-40B4-BE49-F238E27FC236}">
                    <a16:creationId xmlns:a16="http://schemas.microsoft.com/office/drawing/2014/main" id="{173C3079-794C-4DEB-A642-F2717AA2E1DE}"/>
                  </a:ext>
                </a:extLst>
              </p:cNvPr>
              <p:cNvSpPr/>
              <p:nvPr userDrawn="1"/>
            </p:nvSpPr>
            <p:spPr bwMode="gray">
              <a:xfrm>
                <a:off x="-1038516" y="4428950"/>
                <a:ext cx="914400" cy="164592"/>
              </a:xfrm>
              <a:prstGeom prst="rect">
                <a:avLst/>
              </a:prstGeom>
              <a:solidFill>
                <a:srgbClr val="7EDFE2"/>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R126 G223 B226</a:t>
                </a:r>
              </a:p>
            </p:txBody>
          </p:sp>
          <p:sp>
            <p:nvSpPr>
              <p:cNvPr id="210" name="Rectangle 209">
                <a:extLst>
                  <a:ext uri="{FF2B5EF4-FFF2-40B4-BE49-F238E27FC236}">
                    <a16:creationId xmlns:a16="http://schemas.microsoft.com/office/drawing/2014/main" id="{DEF8ABA7-88BE-452F-A0F1-9FBFB3B92829}"/>
                  </a:ext>
                </a:extLst>
              </p:cNvPr>
              <p:cNvSpPr/>
              <p:nvPr userDrawn="1"/>
            </p:nvSpPr>
            <p:spPr bwMode="gray">
              <a:xfrm>
                <a:off x="-1038516" y="4614682"/>
                <a:ext cx="914400" cy="164592"/>
              </a:xfrm>
              <a:prstGeom prst="rect">
                <a:avLst/>
              </a:prstGeom>
              <a:solidFill>
                <a:srgbClr val="CAD3D8"/>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R202 G211 B216</a:t>
                </a:r>
              </a:p>
            </p:txBody>
          </p:sp>
          <p:sp>
            <p:nvSpPr>
              <p:cNvPr id="211" name="Rectangle 210">
                <a:extLst>
                  <a:ext uri="{FF2B5EF4-FFF2-40B4-BE49-F238E27FC236}">
                    <a16:creationId xmlns:a16="http://schemas.microsoft.com/office/drawing/2014/main" id="{B857F6A7-B70D-44D3-A753-DA87034C0CDA}"/>
                  </a:ext>
                </a:extLst>
              </p:cNvPr>
              <p:cNvSpPr/>
              <p:nvPr userDrawn="1"/>
            </p:nvSpPr>
            <p:spPr bwMode="gray">
              <a:xfrm>
                <a:off x="-1229860" y="4244020"/>
                <a:ext cx="168145" cy="164592"/>
              </a:xfrm>
              <a:prstGeom prst="rect">
                <a:avLst/>
              </a:prstGeom>
              <a:solidFill>
                <a:srgbClr val="C8CDFE"/>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7</a:t>
                </a:r>
              </a:p>
            </p:txBody>
          </p:sp>
          <p:sp>
            <p:nvSpPr>
              <p:cNvPr id="212" name="Rectangle 211">
                <a:extLst>
                  <a:ext uri="{FF2B5EF4-FFF2-40B4-BE49-F238E27FC236}">
                    <a16:creationId xmlns:a16="http://schemas.microsoft.com/office/drawing/2014/main" id="{5DF23A56-1226-40EE-BA49-72031E0741C5}"/>
                  </a:ext>
                </a:extLst>
              </p:cNvPr>
              <p:cNvSpPr/>
              <p:nvPr userDrawn="1"/>
            </p:nvSpPr>
            <p:spPr bwMode="gray">
              <a:xfrm>
                <a:off x="-1229860" y="4429485"/>
                <a:ext cx="168145" cy="164592"/>
              </a:xfrm>
              <a:prstGeom prst="rect">
                <a:avLst/>
              </a:prstGeom>
              <a:solidFill>
                <a:srgbClr val="155C5E">
                  <a:lumMod val="40000"/>
                  <a:lumOff val="6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8</a:t>
                </a:r>
              </a:p>
            </p:txBody>
          </p:sp>
          <p:sp>
            <p:nvSpPr>
              <p:cNvPr id="213" name="Rectangle 212">
                <a:extLst>
                  <a:ext uri="{FF2B5EF4-FFF2-40B4-BE49-F238E27FC236}">
                    <a16:creationId xmlns:a16="http://schemas.microsoft.com/office/drawing/2014/main" id="{CBF54B28-282C-43B4-87B0-34A043D5E4E5}"/>
                  </a:ext>
                </a:extLst>
              </p:cNvPr>
              <p:cNvSpPr/>
              <p:nvPr userDrawn="1"/>
            </p:nvSpPr>
            <p:spPr bwMode="gray">
              <a:xfrm>
                <a:off x="-1229860" y="4614950"/>
                <a:ext cx="168145" cy="164592"/>
              </a:xfrm>
              <a:prstGeom prst="rect">
                <a:avLst/>
              </a:prstGeom>
              <a:solidFill>
                <a:srgbClr val="CAD3D8"/>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9</a:t>
                </a:r>
              </a:p>
            </p:txBody>
          </p:sp>
          <p:sp>
            <p:nvSpPr>
              <p:cNvPr id="214" name="TextBox 213">
                <a:extLst>
                  <a:ext uri="{FF2B5EF4-FFF2-40B4-BE49-F238E27FC236}">
                    <a16:creationId xmlns:a16="http://schemas.microsoft.com/office/drawing/2014/main" id="{6A122516-8593-47C9-A103-18953DA78083}"/>
                  </a:ext>
                </a:extLst>
              </p:cNvPr>
              <p:cNvSpPr txBox="1"/>
              <p:nvPr userDrawn="1"/>
            </p:nvSpPr>
            <p:spPr>
              <a:xfrm>
                <a:off x="-2000780" y="4800414"/>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Aqua 070</a:t>
                </a:r>
              </a:p>
            </p:txBody>
          </p:sp>
          <p:sp>
            <p:nvSpPr>
              <p:cNvPr id="215" name="Rectangle 214">
                <a:extLst>
                  <a:ext uri="{FF2B5EF4-FFF2-40B4-BE49-F238E27FC236}">
                    <a16:creationId xmlns:a16="http://schemas.microsoft.com/office/drawing/2014/main" id="{D99F611D-457C-4415-B772-0418EFA27445}"/>
                  </a:ext>
                </a:extLst>
              </p:cNvPr>
              <p:cNvSpPr/>
              <p:nvPr userDrawn="1"/>
            </p:nvSpPr>
            <p:spPr bwMode="gray">
              <a:xfrm>
                <a:off x="-1038516" y="4800414"/>
                <a:ext cx="914400" cy="164592"/>
              </a:xfrm>
              <a:prstGeom prst="rect">
                <a:avLst/>
              </a:prstGeom>
              <a:solidFill>
                <a:srgbClr val="08548A">
                  <a:lumMod val="60000"/>
                  <a:lumOff val="40000"/>
                </a:srgbClr>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R49 G162 B243</a:t>
                </a:r>
              </a:p>
            </p:txBody>
          </p:sp>
          <p:sp>
            <p:nvSpPr>
              <p:cNvPr id="216" name="Rectangle 215">
                <a:extLst>
                  <a:ext uri="{FF2B5EF4-FFF2-40B4-BE49-F238E27FC236}">
                    <a16:creationId xmlns:a16="http://schemas.microsoft.com/office/drawing/2014/main" id="{05A99116-7EFD-4B55-8D74-9E4519D2ADC3}"/>
                  </a:ext>
                </a:extLst>
              </p:cNvPr>
              <p:cNvSpPr/>
              <p:nvPr userDrawn="1"/>
            </p:nvSpPr>
            <p:spPr bwMode="gray">
              <a:xfrm>
                <a:off x="-1229860" y="4800414"/>
                <a:ext cx="168145" cy="164592"/>
              </a:xfrm>
              <a:prstGeom prst="rect">
                <a:avLst/>
              </a:prstGeom>
              <a:solidFill>
                <a:srgbClr val="31A2F3"/>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10</a:t>
                </a:r>
              </a:p>
            </p:txBody>
          </p:sp>
          <p:cxnSp>
            <p:nvCxnSpPr>
              <p:cNvPr id="217" name="Straight Connector 216">
                <a:extLst>
                  <a:ext uri="{FF2B5EF4-FFF2-40B4-BE49-F238E27FC236}">
                    <a16:creationId xmlns:a16="http://schemas.microsoft.com/office/drawing/2014/main" id="{71D27DB9-EB5E-4DD3-B0E9-518EB958B33E}"/>
                  </a:ext>
                </a:extLst>
              </p:cNvPr>
              <p:cNvCxnSpPr/>
              <p:nvPr userDrawn="1"/>
            </p:nvCxnSpPr>
            <p:spPr bwMode="gray">
              <a:xfrm>
                <a:off x="-2000780" y="4198863"/>
                <a:ext cx="1874520" cy="0"/>
              </a:xfrm>
              <a:prstGeom prst="line">
                <a:avLst/>
              </a:prstGeom>
              <a:noFill/>
              <a:ln w="6350" cap="flat" cmpd="sng" algn="ctr">
                <a:solidFill>
                  <a:srgbClr val="FFFFFF">
                    <a:lumMod val="50000"/>
                  </a:srgbClr>
                </a:solidFill>
                <a:prstDash val="solid"/>
              </a:ln>
              <a:effectLst/>
            </p:spPr>
          </p:cxnSp>
        </p:grpSp>
        <p:grpSp>
          <p:nvGrpSpPr>
            <p:cNvPr id="168" name="Group 167">
              <a:extLst>
                <a:ext uri="{FF2B5EF4-FFF2-40B4-BE49-F238E27FC236}">
                  <a16:creationId xmlns:a16="http://schemas.microsoft.com/office/drawing/2014/main" id="{B6BCA4AA-A8EC-4057-BA90-3160B7595A19}"/>
                </a:ext>
              </a:extLst>
            </p:cNvPr>
            <p:cNvGrpSpPr/>
            <p:nvPr userDrawn="1"/>
          </p:nvGrpSpPr>
          <p:grpSpPr>
            <a:xfrm>
              <a:off x="-2000780" y="2609728"/>
              <a:ext cx="1876664" cy="1273928"/>
              <a:chOff x="-2000780" y="2609728"/>
              <a:chExt cx="1876664" cy="1273928"/>
            </a:xfrm>
          </p:grpSpPr>
          <p:sp>
            <p:nvSpPr>
              <p:cNvPr id="184" name="TextBox 183">
                <a:extLst>
                  <a:ext uri="{FF2B5EF4-FFF2-40B4-BE49-F238E27FC236}">
                    <a16:creationId xmlns:a16="http://schemas.microsoft.com/office/drawing/2014/main" id="{0DE8DB55-1AF9-4A66-B663-38AD8B6E0E0B}"/>
                  </a:ext>
                </a:extLst>
              </p:cNvPr>
              <p:cNvSpPr txBox="1"/>
              <p:nvPr userDrawn="1"/>
            </p:nvSpPr>
            <p:spPr bwMode="gray">
              <a:xfrm>
                <a:off x="-2000780" y="2609728"/>
                <a:ext cx="1439685" cy="73479"/>
              </a:xfrm>
              <a:prstGeom prst="rect">
                <a:avLst/>
              </a:prstGeom>
              <a:noFill/>
            </p:spPr>
            <p:txBody>
              <a:bodyPr wrap="none" lIns="0" tIns="0" rIns="0" bIns="0" rtlCol="0">
                <a:spAutoFit/>
              </a:bodyPr>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1" i="0" u="none" strike="noStrike" kern="0" cap="none" spc="0" normalizeH="0" baseline="0" noProof="0" dirty="0">
                    <a:ln>
                      <a:noFill/>
                    </a:ln>
                    <a:solidFill>
                      <a:prstClr val="black"/>
                    </a:solidFill>
                    <a:effectLst/>
                    <a:uLnTx/>
                    <a:uFillTx/>
                    <a:cs typeface="Arial" panose="020B0604020202020204" pitchFamily="34" charset="0"/>
                  </a:rPr>
                  <a:t>Primary Graphic/Chart Colors</a:t>
                </a:r>
              </a:p>
            </p:txBody>
          </p:sp>
          <p:cxnSp>
            <p:nvCxnSpPr>
              <p:cNvPr id="185" name="Straight Connector 184">
                <a:extLst>
                  <a:ext uri="{FF2B5EF4-FFF2-40B4-BE49-F238E27FC236}">
                    <a16:creationId xmlns:a16="http://schemas.microsoft.com/office/drawing/2014/main" id="{228C5E79-20FD-497C-B2A6-8D131C2CDE6D}"/>
                  </a:ext>
                </a:extLst>
              </p:cNvPr>
              <p:cNvCxnSpPr/>
              <p:nvPr userDrawn="1"/>
            </p:nvCxnSpPr>
            <p:spPr bwMode="gray">
              <a:xfrm>
                <a:off x="-2000780" y="2752652"/>
                <a:ext cx="1874520" cy="0"/>
              </a:xfrm>
              <a:prstGeom prst="line">
                <a:avLst/>
              </a:prstGeom>
              <a:noFill/>
              <a:ln w="6350" cap="flat" cmpd="sng" algn="ctr">
                <a:solidFill>
                  <a:srgbClr val="FFFFFF">
                    <a:lumMod val="50000"/>
                  </a:srgbClr>
                </a:solidFill>
                <a:prstDash val="solid"/>
              </a:ln>
              <a:effectLst/>
            </p:spPr>
          </p:cxnSp>
          <p:sp>
            <p:nvSpPr>
              <p:cNvPr id="186" name="TextBox 185">
                <a:extLst>
                  <a:ext uri="{FF2B5EF4-FFF2-40B4-BE49-F238E27FC236}">
                    <a16:creationId xmlns:a16="http://schemas.microsoft.com/office/drawing/2014/main" id="{18470EB6-7181-45A2-A9D9-BC60FC5589B9}"/>
                  </a:ext>
                </a:extLst>
              </p:cNvPr>
              <p:cNvSpPr txBox="1"/>
              <p:nvPr userDrawn="1"/>
            </p:nvSpPr>
            <p:spPr>
              <a:xfrm>
                <a:off x="-2000780" y="2798372"/>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Rich Blue</a:t>
                </a:r>
              </a:p>
            </p:txBody>
          </p:sp>
          <p:sp>
            <p:nvSpPr>
              <p:cNvPr id="187" name="TextBox 186">
                <a:extLst>
                  <a:ext uri="{FF2B5EF4-FFF2-40B4-BE49-F238E27FC236}">
                    <a16:creationId xmlns:a16="http://schemas.microsoft.com/office/drawing/2014/main" id="{077CE5F4-B9D4-4774-A38C-F503A0D840F1}"/>
                  </a:ext>
                </a:extLst>
              </p:cNvPr>
              <p:cNvSpPr txBox="1"/>
              <p:nvPr userDrawn="1"/>
            </p:nvSpPr>
            <p:spPr>
              <a:xfrm>
                <a:off x="-2000780" y="2982510"/>
                <a:ext cx="731520"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Ultramarine 050</a:t>
                </a:r>
              </a:p>
            </p:txBody>
          </p:sp>
          <p:sp>
            <p:nvSpPr>
              <p:cNvPr id="188" name="TextBox 187">
                <a:extLst>
                  <a:ext uri="{FF2B5EF4-FFF2-40B4-BE49-F238E27FC236}">
                    <a16:creationId xmlns:a16="http://schemas.microsoft.com/office/drawing/2014/main" id="{6F6666A9-CDE1-420C-BE11-BB7C6AFC749E}"/>
                  </a:ext>
                </a:extLst>
              </p:cNvPr>
              <p:cNvSpPr txBox="1"/>
              <p:nvPr userDrawn="1"/>
            </p:nvSpPr>
            <p:spPr>
              <a:xfrm>
                <a:off x="-2000780" y="3166648"/>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Teal</a:t>
                </a:r>
              </a:p>
            </p:txBody>
          </p:sp>
          <p:sp>
            <p:nvSpPr>
              <p:cNvPr id="189" name="TextBox 188">
                <a:extLst>
                  <a:ext uri="{FF2B5EF4-FFF2-40B4-BE49-F238E27FC236}">
                    <a16:creationId xmlns:a16="http://schemas.microsoft.com/office/drawing/2014/main" id="{F337BB38-9A2D-46B8-B88A-570ED8E8622E}"/>
                  </a:ext>
                </a:extLst>
              </p:cNvPr>
              <p:cNvSpPr txBox="1"/>
              <p:nvPr userDrawn="1"/>
            </p:nvSpPr>
            <p:spPr>
              <a:xfrm>
                <a:off x="-2000780" y="3350786"/>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Gray</a:t>
                </a:r>
              </a:p>
            </p:txBody>
          </p:sp>
          <p:sp>
            <p:nvSpPr>
              <p:cNvPr id="190" name="Rectangle 189">
                <a:extLst>
                  <a:ext uri="{FF2B5EF4-FFF2-40B4-BE49-F238E27FC236}">
                    <a16:creationId xmlns:a16="http://schemas.microsoft.com/office/drawing/2014/main" id="{68399228-3D1F-4874-8CC0-ACD76187527D}"/>
                  </a:ext>
                </a:extLst>
              </p:cNvPr>
              <p:cNvSpPr/>
              <p:nvPr userDrawn="1"/>
            </p:nvSpPr>
            <p:spPr bwMode="gray">
              <a:xfrm>
                <a:off x="-1229860" y="2798372"/>
                <a:ext cx="168145" cy="164592"/>
              </a:xfrm>
              <a:prstGeom prst="rect">
                <a:avLst/>
              </a:prstGeom>
              <a:solidFill>
                <a:srgbClr val="0D1826"/>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1</a:t>
                </a:r>
              </a:p>
            </p:txBody>
          </p:sp>
          <p:sp>
            <p:nvSpPr>
              <p:cNvPr id="191" name="Rectangle 190">
                <a:extLst>
                  <a:ext uri="{FF2B5EF4-FFF2-40B4-BE49-F238E27FC236}">
                    <a16:creationId xmlns:a16="http://schemas.microsoft.com/office/drawing/2014/main" id="{51FD8E66-B1F0-44C8-BE97-46A77813243F}"/>
                  </a:ext>
                </a:extLst>
              </p:cNvPr>
              <p:cNvSpPr/>
              <p:nvPr userDrawn="1"/>
            </p:nvSpPr>
            <p:spPr bwMode="gray">
              <a:xfrm>
                <a:off x="-1229860" y="2982510"/>
                <a:ext cx="168145" cy="164592"/>
              </a:xfrm>
              <a:prstGeom prst="rect">
                <a:avLst/>
              </a:prstGeom>
              <a:solidFill>
                <a:srgbClr val="7681FC"/>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2</a:t>
                </a:r>
              </a:p>
            </p:txBody>
          </p:sp>
          <p:sp>
            <p:nvSpPr>
              <p:cNvPr id="192" name="Rectangle 191">
                <a:extLst>
                  <a:ext uri="{FF2B5EF4-FFF2-40B4-BE49-F238E27FC236}">
                    <a16:creationId xmlns:a16="http://schemas.microsoft.com/office/drawing/2014/main" id="{6A4C1123-20AD-481D-A902-9D2AB7B5EB24}"/>
                  </a:ext>
                </a:extLst>
              </p:cNvPr>
              <p:cNvSpPr/>
              <p:nvPr userDrawn="1"/>
            </p:nvSpPr>
            <p:spPr bwMode="gray">
              <a:xfrm>
                <a:off x="-1229860" y="3166648"/>
                <a:ext cx="168145" cy="164592"/>
              </a:xfrm>
              <a:prstGeom prst="rect">
                <a:avLst/>
              </a:prstGeom>
              <a:solidFill>
                <a:srgbClr val="155C5E"/>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3</a:t>
                </a:r>
              </a:p>
            </p:txBody>
          </p:sp>
          <p:sp>
            <p:nvSpPr>
              <p:cNvPr id="193" name="Rectangle 192">
                <a:extLst>
                  <a:ext uri="{FF2B5EF4-FFF2-40B4-BE49-F238E27FC236}">
                    <a16:creationId xmlns:a16="http://schemas.microsoft.com/office/drawing/2014/main" id="{AC488E69-5371-437F-A29D-27496A36AF6B}"/>
                  </a:ext>
                </a:extLst>
              </p:cNvPr>
              <p:cNvSpPr/>
              <p:nvPr userDrawn="1"/>
            </p:nvSpPr>
            <p:spPr bwMode="gray">
              <a:xfrm>
                <a:off x="-1229860" y="3350786"/>
                <a:ext cx="168145" cy="164592"/>
              </a:xfrm>
              <a:prstGeom prst="rect">
                <a:avLst/>
              </a:prstGeom>
              <a:solidFill>
                <a:srgbClr val="7A909E"/>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4</a:t>
                </a:r>
              </a:p>
            </p:txBody>
          </p:sp>
          <p:sp>
            <p:nvSpPr>
              <p:cNvPr id="194" name="TextBox 193">
                <a:extLst>
                  <a:ext uri="{FF2B5EF4-FFF2-40B4-BE49-F238E27FC236}">
                    <a16:creationId xmlns:a16="http://schemas.microsoft.com/office/drawing/2014/main" id="{5BEF2C2A-2A10-4003-A0BD-70C12D009DAC}"/>
                  </a:ext>
                </a:extLst>
              </p:cNvPr>
              <p:cNvSpPr txBox="1"/>
              <p:nvPr userDrawn="1"/>
            </p:nvSpPr>
            <p:spPr>
              <a:xfrm>
                <a:off x="-2000780" y="3534924"/>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Aqua 070</a:t>
                </a:r>
              </a:p>
            </p:txBody>
          </p:sp>
          <p:sp>
            <p:nvSpPr>
              <p:cNvPr id="195" name="TextBox 194">
                <a:extLst>
                  <a:ext uri="{FF2B5EF4-FFF2-40B4-BE49-F238E27FC236}">
                    <a16:creationId xmlns:a16="http://schemas.microsoft.com/office/drawing/2014/main" id="{5FDF5781-52BC-4044-A6EF-706668AD7DE8}"/>
                  </a:ext>
                </a:extLst>
              </p:cNvPr>
              <p:cNvSpPr txBox="1"/>
              <p:nvPr userDrawn="1"/>
            </p:nvSpPr>
            <p:spPr>
              <a:xfrm>
                <a:off x="-2000780" y="3719064"/>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Aqua 030</a:t>
                </a:r>
              </a:p>
            </p:txBody>
          </p:sp>
          <p:sp>
            <p:nvSpPr>
              <p:cNvPr id="196" name="Rectangle 195">
                <a:extLst>
                  <a:ext uri="{FF2B5EF4-FFF2-40B4-BE49-F238E27FC236}">
                    <a16:creationId xmlns:a16="http://schemas.microsoft.com/office/drawing/2014/main" id="{1456D85F-70A0-4515-BD30-6F577966EC13}"/>
                  </a:ext>
                </a:extLst>
              </p:cNvPr>
              <p:cNvSpPr/>
              <p:nvPr userDrawn="1"/>
            </p:nvSpPr>
            <p:spPr bwMode="gray">
              <a:xfrm>
                <a:off x="-1038516" y="2798372"/>
                <a:ext cx="914400" cy="164592"/>
              </a:xfrm>
              <a:prstGeom prst="rect">
                <a:avLst/>
              </a:prstGeom>
              <a:solidFill>
                <a:srgbClr val="0D1826"/>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R13 G24 B38</a:t>
                </a:r>
              </a:p>
            </p:txBody>
          </p:sp>
          <p:sp>
            <p:nvSpPr>
              <p:cNvPr id="197" name="Rectangle 196">
                <a:extLst>
                  <a:ext uri="{FF2B5EF4-FFF2-40B4-BE49-F238E27FC236}">
                    <a16:creationId xmlns:a16="http://schemas.microsoft.com/office/drawing/2014/main" id="{8EA28AC0-D4AB-429E-9812-C947E7AE2128}"/>
                  </a:ext>
                </a:extLst>
              </p:cNvPr>
              <p:cNvSpPr/>
              <p:nvPr userDrawn="1"/>
            </p:nvSpPr>
            <p:spPr bwMode="gray">
              <a:xfrm>
                <a:off x="-1038516" y="2982510"/>
                <a:ext cx="914400" cy="164592"/>
              </a:xfrm>
              <a:prstGeom prst="rect">
                <a:avLst/>
              </a:prstGeom>
              <a:solidFill>
                <a:srgbClr val="7681FC"/>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R118 G129 B252</a:t>
                </a:r>
              </a:p>
            </p:txBody>
          </p:sp>
          <p:sp>
            <p:nvSpPr>
              <p:cNvPr id="198" name="Rectangle 197">
                <a:extLst>
                  <a:ext uri="{FF2B5EF4-FFF2-40B4-BE49-F238E27FC236}">
                    <a16:creationId xmlns:a16="http://schemas.microsoft.com/office/drawing/2014/main" id="{5C3CE70E-5119-40AF-A005-2FE09F0F90AE}"/>
                  </a:ext>
                </a:extLst>
              </p:cNvPr>
              <p:cNvSpPr/>
              <p:nvPr userDrawn="1"/>
            </p:nvSpPr>
            <p:spPr bwMode="gray">
              <a:xfrm>
                <a:off x="-1038516" y="3166648"/>
                <a:ext cx="914400" cy="164592"/>
              </a:xfrm>
              <a:prstGeom prst="rect">
                <a:avLst/>
              </a:prstGeom>
              <a:solidFill>
                <a:srgbClr val="155C5E"/>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R21 G92 B94</a:t>
                </a:r>
              </a:p>
            </p:txBody>
          </p:sp>
          <p:sp>
            <p:nvSpPr>
              <p:cNvPr id="199" name="Rectangle 198">
                <a:extLst>
                  <a:ext uri="{FF2B5EF4-FFF2-40B4-BE49-F238E27FC236}">
                    <a16:creationId xmlns:a16="http://schemas.microsoft.com/office/drawing/2014/main" id="{BEC69E9A-623E-4231-A915-7E0EF6447C9C}"/>
                  </a:ext>
                </a:extLst>
              </p:cNvPr>
              <p:cNvSpPr/>
              <p:nvPr userDrawn="1"/>
            </p:nvSpPr>
            <p:spPr bwMode="gray">
              <a:xfrm>
                <a:off x="-1038516" y="3350786"/>
                <a:ext cx="914400" cy="164592"/>
              </a:xfrm>
              <a:prstGeom prst="rect">
                <a:avLst/>
              </a:prstGeom>
              <a:solidFill>
                <a:srgbClr val="7A909E"/>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R122 G144 B158</a:t>
                </a:r>
              </a:p>
            </p:txBody>
          </p:sp>
          <p:sp>
            <p:nvSpPr>
              <p:cNvPr id="200" name="Rectangle 199">
                <a:extLst>
                  <a:ext uri="{FF2B5EF4-FFF2-40B4-BE49-F238E27FC236}">
                    <a16:creationId xmlns:a16="http://schemas.microsoft.com/office/drawing/2014/main" id="{247F0202-4DF7-42EC-B2C1-6BD10463C21C}"/>
                  </a:ext>
                </a:extLst>
              </p:cNvPr>
              <p:cNvSpPr/>
              <p:nvPr userDrawn="1"/>
            </p:nvSpPr>
            <p:spPr bwMode="gray">
              <a:xfrm>
                <a:off x="-1038516" y="3534924"/>
                <a:ext cx="914400" cy="164592"/>
              </a:xfrm>
              <a:prstGeom prst="rect">
                <a:avLst/>
              </a:prstGeom>
              <a:solidFill>
                <a:srgbClr val="08548A"/>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R8 G84 B138</a:t>
                </a:r>
              </a:p>
            </p:txBody>
          </p:sp>
          <p:sp>
            <p:nvSpPr>
              <p:cNvPr id="201" name="Rectangle 200">
                <a:extLst>
                  <a:ext uri="{FF2B5EF4-FFF2-40B4-BE49-F238E27FC236}">
                    <a16:creationId xmlns:a16="http://schemas.microsoft.com/office/drawing/2014/main" id="{52B3054A-F451-4F6B-9637-55661DC27699}"/>
                  </a:ext>
                </a:extLst>
              </p:cNvPr>
              <p:cNvSpPr/>
              <p:nvPr userDrawn="1"/>
            </p:nvSpPr>
            <p:spPr bwMode="gray">
              <a:xfrm>
                <a:off x="-1038516" y="3719064"/>
                <a:ext cx="914400" cy="164592"/>
              </a:xfrm>
              <a:prstGeom prst="rect">
                <a:avLst/>
              </a:prstGeom>
              <a:solidFill>
                <a:srgbClr val="8BD3F7"/>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R139 G211 B247</a:t>
                </a:r>
              </a:p>
            </p:txBody>
          </p:sp>
          <p:sp>
            <p:nvSpPr>
              <p:cNvPr id="202" name="Rectangle 201">
                <a:extLst>
                  <a:ext uri="{FF2B5EF4-FFF2-40B4-BE49-F238E27FC236}">
                    <a16:creationId xmlns:a16="http://schemas.microsoft.com/office/drawing/2014/main" id="{2CCC6804-17DB-4CC4-BC0A-0001D123E74F}"/>
                  </a:ext>
                </a:extLst>
              </p:cNvPr>
              <p:cNvSpPr/>
              <p:nvPr userDrawn="1"/>
            </p:nvSpPr>
            <p:spPr bwMode="gray">
              <a:xfrm>
                <a:off x="-1229860" y="3534924"/>
                <a:ext cx="168145" cy="164592"/>
              </a:xfrm>
              <a:prstGeom prst="rect">
                <a:avLst/>
              </a:prstGeom>
              <a:solidFill>
                <a:srgbClr val="08548A"/>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5</a:t>
                </a:r>
              </a:p>
            </p:txBody>
          </p:sp>
          <p:sp>
            <p:nvSpPr>
              <p:cNvPr id="203" name="Rectangle 202">
                <a:extLst>
                  <a:ext uri="{FF2B5EF4-FFF2-40B4-BE49-F238E27FC236}">
                    <a16:creationId xmlns:a16="http://schemas.microsoft.com/office/drawing/2014/main" id="{6A0A6581-C0B4-487F-B00B-FC609065130E}"/>
                  </a:ext>
                </a:extLst>
              </p:cNvPr>
              <p:cNvSpPr/>
              <p:nvPr userDrawn="1"/>
            </p:nvSpPr>
            <p:spPr bwMode="gray">
              <a:xfrm>
                <a:off x="-1229860" y="3719064"/>
                <a:ext cx="168145" cy="164592"/>
              </a:xfrm>
              <a:prstGeom prst="rect">
                <a:avLst/>
              </a:prstGeom>
              <a:solidFill>
                <a:srgbClr val="8BD3F7"/>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6</a:t>
                </a:r>
              </a:p>
            </p:txBody>
          </p:sp>
        </p:grpSp>
        <p:grpSp>
          <p:nvGrpSpPr>
            <p:cNvPr id="169" name="Group 168">
              <a:extLst>
                <a:ext uri="{FF2B5EF4-FFF2-40B4-BE49-F238E27FC236}">
                  <a16:creationId xmlns:a16="http://schemas.microsoft.com/office/drawing/2014/main" id="{C6976009-BAC8-4655-9433-888915A46D65}"/>
                </a:ext>
              </a:extLst>
            </p:cNvPr>
            <p:cNvGrpSpPr/>
            <p:nvPr userDrawn="1"/>
          </p:nvGrpSpPr>
          <p:grpSpPr>
            <a:xfrm>
              <a:off x="-2000780" y="5135924"/>
              <a:ext cx="1883867" cy="926388"/>
              <a:chOff x="-2000780" y="5135924"/>
              <a:chExt cx="1883867" cy="926388"/>
            </a:xfrm>
          </p:grpSpPr>
          <p:sp>
            <p:nvSpPr>
              <p:cNvPr id="170" name="TextBox 169">
                <a:extLst>
                  <a:ext uri="{FF2B5EF4-FFF2-40B4-BE49-F238E27FC236}">
                    <a16:creationId xmlns:a16="http://schemas.microsoft.com/office/drawing/2014/main" id="{71E3DC4B-D0B3-47C7-8EB4-E4F649AE4443}"/>
                  </a:ext>
                </a:extLst>
              </p:cNvPr>
              <p:cNvSpPr txBox="1"/>
              <p:nvPr userDrawn="1"/>
            </p:nvSpPr>
            <p:spPr bwMode="gray">
              <a:xfrm>
                <a:off x="-1986479" y="5135924"/>
                <a:ext cx="1091174" cy="73479"/>
              </a:xfrm>
              <a:prstGeom prst="rect">
                <a:avLst/>
              </a:prstGeom>
              <a:noFill/>
            </p:spPr>
            <p:txBody>
              <a:bodyPr wrap="none" lIns="0" tIns="0" rIns="0" bIns="0" rtlCol="0">
                <a:spAutoFit/>
              </a:bodyPr>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1" i="0" u="none" strike="noStrike" kern="0" cap="none" spc="0" normalizeH="0" baseline="0" noProof="0" dirty="0">
                    <a:ln>
                      <a:noFill/>
                    </a:ln>
                    <a:solidFill>
                      <a:prstClr val="black"/>
                    </a:solidFill>
                    <a:effectLst/>
                    <a:uLnTx/>
                    <a:uFillTx/>
                    <a:cs typeface="Arial" panose="020B0604020202020204" pitchFamily="34" charset="0"/>
                  </a:rPr>
                  <a:t>Table Highlight Colors</a:t>
                </a:r>
              </a:p>
            </p:txBody>
          </p:sp>
          <p:cxnSp>
            <p:nvCxnSpPr>
              <p:cNvPr id="171" name="Straight Connector 170">
                <a:extLst>
                  <a:ext uri="{FF2B5EF4-FFF2-40B4-BE49-F238E27FC236}">
                    <a16:creationId xmlns:a16="http://schemas.microsoft.com/office/drawing/2014/main" id="{B6DA6CA8-0263-40DD-A50F-5896B1A2DACD}"/>
                  </a:ext>
                </a:extLst>
              </p:cNvPr>
              <p:cNvCxnSpPr/>
              <p:nvPr userDrawn="1"/>
            </p:nvCxnSpPr>
            <p:spPr bwMode="gray">
              <a:xfrm>
                <a:off x="-1986479" y="5286697"/>
                <a:ext cx="1869566" cy="0"/>
              </a:xfrm>
              <a:prstGeom prst="line">
                <a:avLst/>
              </a:prstGeom>
              <a:noFill/>
              <a:ln w="6350" cap="flat" cmpd="sng" algn="ctr">
                <a:solidFill>
                  <a:srgbClr val="FFFFFF">
                    <a:lumMod val="50000"/>
                  </a:srgbClr>
                </a:solidFill>
                <a:prstDash val="solid"/>
              </a:ln>
              <a:effectLst/>
            </p:spPr>
          </p:cxnSp>
          <p:sp>
            <p:nvSpPr>
              <p:cNvPr id="172" name="TextBox 171">
                <a:extLst>
                  <a:ext uri="{FF2B5EF4-FFF2-40B4-BE49-F238E27FC236}">
                    <a16:creationId xmlns:a16="http://schemas.microsoft.com/office/drawing/2014/main" id="{06305C29-DD63-4749-93BA-9ACE5FCFEE8A}"/>
                  </a:ext>
                </a:extLst>
              </p:cNvPr>
              <p:cNvSpPr txBox="1"/>
              <p:nvPr userDrawn="1"/>
            </p:nvSpPr>
            <p:spPr>
              <a:xfrm>
                <a:off x="-2000780" y="5340524"/>
                <a:ext cx="731520"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Ultramarine 070</a:t>
                </a:r>
              </a:p>
            </p:txBody>
          </p:sp>
          <p:sp>
            <p:nvSpPr>
              <p:cNvPr id="173" name="TextBox 172">
                <a:extLst>
                  <a:ext uri="{FF2B5EF4-FFF2-40B4-BE49-F238E27FC236}">
                    <a16:creationId xmlns:a16="http://schemas.microsoft.com/office/drawing/2014/main" id="{046F5778-474E-4ED5-8471-4ADD8BE8B8C1}"/>
                  </a:ext>
                </a:extLst>
              </p:cNvPr>
              <p:cNvSpPr txBox="1"/>
              <p:nvPr userDrawn="1"/>
            </p:nvSpPr>
            <p:spPr>
              <a:xfrm>
                <a:off x="-2000780" y="5526256"/>
                <a:ext cx="731520"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Ultramarine 070</a:t>
                </a:r>
              </a:p>
            </p:txBody>
          </p:sp>
          <p:sp>
            <p:nvSpPr>
              <p:cNvPr id="174" name="TextBox 173">
                <a:extLst>
                  <a:ext uri="{FF2B5EF4-FFF2-40B4-BE49-F238E27FC236}">
                    <a16:creationId xmlns:a16="http://schemas.microsoft.com/office/drawing/2014/main" id="{D6192AB4-6631-465F-871A-CAC2D8980B4A}"/>
                  </a:ext>
                </a:extLst>
              </p:cNvPr>
              <p:cNvSpPr txBox="1"/>
              <p:nvPr userDrawn="1"/>
            </p:nvSpPr>
            <p:spPr>
              <a:xfrm>
                <a:off x="-2000780" y="5711988"/>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Gray</a:t>
                </a:r>
              </a:p>
            </p:txBody>
          </p:sp>
          <p:sp>
            <p:nvSpPr>
              <p:cNvPr id="175" name="Rectangle 174">
                <a:extLst>
                  <a:ext uri="{FF2B5EF4-FFF2-40B4-BE49-F238E27FC236}">
                    <a16:creationId xmlns:a16="http://schemas.microsoft.com/office/drawing/2014/main" id="{71B9950A-AC48-4247-BB3D-3413FBED3567}"/>
                  </a:ext>
                </a:extLst>
              </p:cNvPr>
              <p:cNvSpPr/>
              <p:nvPr userDrawn="1"/>
            </p:nvSpPr>
            <p:spPr bwMode="gray">
              <a:xfrm>
                <a:off x="-1038516" y="5340524"/>
                <a:ext cx="914400" cy="164592"/>
              </a:xfrm>
              <a:prstGeom prst="rect">
                <a:avLst/>
              </a:prstGeom>
              <a:solidFill>
                <a:srgbClr val="D5D8F1"/>
              </a:solidFill>
              <a:ln w="3175"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R213 G216 B241</a:t>
                </a:r>
              </a:p>
            </p:txBody>
          </p:sp>
          <p:sp>
            <p:nvSpPr>
              <p:cNvPr id="176" name="Rectangle 175">
                <a:extLst>
                  <a:ext uri="{FF2B5EF4-FFF2-40B4-BE49-F238E27FC236}">
                    <a16:creationId xmlns:a16="http://schemas.microsoft.com/office/drawing/2014/main" id="{893A94EB-850F-471D-B801-139995AD8538}"/>
                  </a:ext>
                </a:extLst>
              </p:cNvPr>
              <p:cNvSpPr/>
              <p:nvPr userDrawn="1"/>
            </p:nvSpPr>
            <p:spPr bwMode="gray">
              <a:xfrm>
                <a:off x="-1038516" y="5526256"/>
                <a:ext cx="914400" cy="164592"/>
              </a:xfrm>
              <a:prstGeom prst="rect">
                <a:avLst/>
              </a:prstGeom>
              <a:solidFill>
                <a:srgbClr val="3A45B0"/>
              </a:solidFill>
              <a:ln w="3175"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R58 G69 B176</a:t>
                </a:r>
              </a:p>
            </p:txBody>
          </p:sp>
          <p:sp>
            <p:nvSpPr>
              <p:cNvPr id="177" name="Rectangle 176">
                <a:extLst>
                  <a:ext uri="{FF2B5EF4-FFF2-40B4-BE49-F238E27FC236}">
                    <a16:creationId xmlns:a16="http://schemas.microsoft.com/office/drawing/2014/main" id="{13B5ECC0-ADEE-44A8-98FD-25190619DA81}"/>
                  </a:ext>
                </a:extLst>
              </p:cNvPr>
              <p:cNvSpPr/>
              <p:nvPr userDrawn="1"/>
            </p:nvSpPr>
            <p:spPr bwMode="gray">
              <a:xfrm>
                <a:off x="-1038516" y="5711988"/>
                <a:ext cx="914400" cy="164592"/>
              </a:xfrm>
              <a:prstGeom prst="rect">
                <a:avLst/>
              </a:prstGeom>
              <a:solidFill>
                <a:srgbClr val="7A909E">
                  <a:lumMod val="40000"/>
                  <a:lumOff val="60000"/>
                </a:srgbClr>
              </a:solidFill>
              <a:ln w="3175"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R202 G211 B216</a:t>
                </a:r>
              </a:p>
            </p:txBody>
          </p:sp>
          <p:sp>
            <p:nvSpPr>
              <p:cNvPr id="178" name="Rectangle 177">
                <a:extLst>
                  <a:ext uri="{FF2B5EF4-FFF2-40B4-BE49-F238E27FC236}">
                    <a16:creationId xmlns:a16="http://schemas.microsoft.com/office/drawing/2014/main" id="{25436E13-19C6-4C60-BBAF-F73A6D66CEF7}"/>
                  </a:ext>
                </a:extLst>
              </p:cNvPr>
              <p:cNvSpPr/>
              <p:nvPr userDrawn="1"/>
            </p:nvSpPr>
            <p:spPr bwMode="gray">
              <a:xfrm>
                <a:off x="-1229860" y="5341326"/>
                <a:ext cx="168145" cy="164592"/>
              </a:xfrm>
              <a:prstGeom prst="rect">
                <a:avLst/>
              </a:prstGeom>
              <a:solidFill>
                <a:srgbClr val="3A45B0">
                  <a:lumMod val="20000"/>
                  <a:lumOff val="8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12</a:t>
                </a:r>
              </a:p>
            </p:txBody>
          </p:sp>
          <p:sp>
            <p:nvSpPr>
              <p:cNvPr id="179" name="Rectangle 178">
                <a:extLst>
                  <a:ext uri="{FF2B5EF4-FFF2-40B4-BE49-F238E27FC236}">
                    <a16:creationId xmlns:a16="http://schemas.microsoft.com/office/drawing/2014/main" id="{4F08D18F-46C6-427F-8095-93E44847C4E6}"/>
                  </a:ext>
                </a:extLst>
              </p:cNvPr>
              <p:cNvSpPr/>
              <p:nvPr userDrawn="1"/>
            </p:nvSpPr>
            <p:spPr bwMode="gray">
              <a:xfrm>
                <a:off x="-1229860" y="5526791"/>
                <a:ext cx="168145" cy="164592"/>
              </a:xfrm>
              <a:prstGeom prst="rect">
                <a:avLst/>
              </a:prstGeom>
              <a:solidFill>
                <a:srgbClr val="3A45B0"/>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11</a:t>
                </a:r>
              </a:p>
            </p:txBody>
          </p:sp>
          <p:sp>
            <p:nvSpPr>
              <p:cNvPr id="180" name="Rectangle 179">
                <a:extLst>
                  <a:ext uri="{FF2B5EF4-FFF2-40B4-BE49-F238E27FC236}">
                    <a16:creationId xmlns:a16="http://schemas.microsoft.com/office/drawing/2014/main" id="{327FB707-244F-496B-856F-16839B8CF776}"/>
                  </a:ext>
                </a:extLst>
              </p:cNvPr>
              <p:cNvSpPr/>
              <p:nvPr userDrawn="1"/>
            </p:nvSpPr>
            <p:spPr bwMode="gray">
              <a:xfrm>
                <a:off x="-1229860" y="5712256"/>
                <a:ext cx="168145" cy="164592"/>
              </a:xfrm>
              <a:prstGeom prst="rect">
                <a:avLst/>
              </a:prstGeom>
              <a:solidFill>
                <a:srgbClr val="7A909E">
                  <a:lumMod val="40000"/>
                  <a:lumOff val="60000"/>
                </a:srgbClr>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9</a:t>
                </a:r>
              </a:p>
            </p:txBody>
          </p:sp>
          <p:sp>
            <p:nvSpPr>
              <p:cNvPr id="181" name="TextBox 180">
                <a:extLst>
                  <a:ext uri="{FF2B5EF4-FFF2-40B4-BE49-F238E27FC236}">
                    <a16:creationId xmlns:a16="http://schemas.microsoft.com/office/drawing/2014/main" id="{C0A83D4B-40B8-4C3F-9355-3B7CC7B7766B}"/>
                  </a:ext>
                </a:extLst>
              </p:cNvPr>
              <p:cNvSpPr txBox="1"/>
              <p:nvPr userDrawn="1"/>
            </p:nvSpPr>
            <p:spPr>
              <a:xfrm>
                <a:off x="-2000780" y="5897720"/>
                <a:ext cx="581914" cy="164592"/>
              </a:xfrm>
              <a:prstGeom prst="rect">
                <a:avLst/>
              </a:prstGeom>
              <a:noFill/>
            </p:spPr>
            <p:txBody>
              <a:bodyPr wrap="square" lIns="0" tIns="0" rIns="0" bIns="0" rtlCol="0" anchor="ctr" anchorCtr="0">
                <a:noAutofit/>
              </a:bodyPr>
              <a:lstStyle/>
              <a:p>
                <a:pPr marL="0" marR="0" lvl="0" indent="0" defTabSz="70655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000000"/>
                    </a:solidFill>
                    <a:effectLst/>
                    <a:uLnTx/>
                    <a:uFillTx/>
                    <a:cs typeface="Arial" panose="020B0604020202020204" pitchFamily="34" charset="0"/>
                  </a:rPr>
                  <a:t>Aqua 070</a:t>
                </a:r>
              </a:p>
            </p:txBody>
          </p:sp>
          <p:sp>
            <p:nvSpPr>
              <p:cNvPr id="182" name="Rectangle 181">
                <a:extLst>
                  <a:ext uri="{FF2B5EF4-FFF2-40B4-BE49-F238E27FC236}">
                    <a16:creationId xmlns:a16="http://schemas.microsoft.com/office/drawing/2014/main" id="{ECF40B06-40A7-44F9-932C-54C53395F9AA}"/>
                  </a:ext>
                </a:extLst>
              </p:cNvPr>
              <p:cNvSpPr/>
              <p:nvPr userDrawn="1"/>
            </p:nvSpPr>
            <p:spPr bwMode="gray">
              <a:xfrm>
                <a:off x="-1038516" y="5897720"/>
                <a:ext cx="914400" cy="164592"/>
              </a:xfrm>
              <a:prstGeom prst="rect">
                <a:avLst/>
              </a:prstGeom>
              <a:solidFill>
                <a:srgbClr val="08548A"/>
              </a:solidFill>
              <a:ln w="25400" cap="flat" cmpd="sng" algn="ctr">
                <a:noFill/>
                <a:prstDash val="solid"/>
              </a:ln>
              <a:effectLst/>
            </p:spPr>
            <p:txBody>
              <a:bodyPr lIns="45720" tIns="0" rIns="0" bIns="0" rtlCol="0" anchor="ctr" anchorCtr="0"/>
              <a:lstStyle/>
              <a:p>
                <a:pPr marL="0" marR="0" lvl="0" indent="0" defTabSz="881679"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R8 G84 B138</a:t>
                </a:r>
              </a:p>
            </p:txBody>
          </p:sp>
          <p:sp>
            <p:nvSpPr>
              <p:cNvPr id="183" name="Rectangle 182">
                <a:extLst>
                  <a:ext uri="{FF2B5EF4-FFF2-40B4-BE49-F238E27FC236}">
                    <a16:creationId xmlns:a16="http://schemas.microsoft.com/office/drawing/2014/main" id="{A42BC462-8F87-416D-A873-D55DAED0872E}"/>
                  </a:ext>
                </a:extLst>
              </p:cNvPr>
              <p:cNvSpPr/>
              <p:nvPr userDrawn="1"/>
            </p:nvSpPr>
            <p:spPr bwMode="gray">
              <a:xfrm>
                <a:off x="-1229860" y="5897720"/>
                <a:ext cx="168145" cy="164592"/>
              </a:xfrm>
              <a:prstGeom prst="rect">
                <a:avLst/>
              </a:prstGeom>
              <a:solidFill>
                <a:srgbClr val="08548A"/>
              </a:solidFill>
              <a:ln w="3175" cap="flat" cmpd="sng" algn="ctr">
                <a:noFill/>
                <a:prstDash val="solid"/>
              </a:ln>
              <a:effectLst/>
            </p:spPr>
            <p:txBody>
              <a:bodyPr lIns="0" tIns="0" rIns="0" bIns="0" rtlCol="0" anchor="ctr" anchorCtr="1"/>
              <a:lstStyle/>
              <a:p>
                <a:pPr marL="0" marR="0" lvl="0" indent="0" algn="ctr" defTabSz="982367" eaLnBrk="1" fontAlgn="auto" latinLnBrk="0" hangingPunct="1">
                  <a:lnSpc>
                    <a:spcPct val="100000"/>
                  </a:lnSpc>
                  <a:spcBef>
                    <a:spcPts val="0"/>
                  </a:spcBef>
                  <a:spcAft>
                    <a:spcPts val="0"/>
                  </a:spcAft>
                  <a:buClrTx/>
                  <a:buSzTx/>
                  <a:buFontTx/>
                  <a:buNone/>
                  <a:tabLst/>
                  <a:defRPr/>
                </a:pPr>
                <a:r>
                  <a:rPr kumimoji="0" lang="en-US" sz="618" b="0" i="0" u="none" strike="noStrike" kern="0" cap="none" spc="0" normalizeH="0" baseline="0" noProof="0" dirty="0">
                    <a:ln>
                      <a:noFill/>
                    </a:ln>
                    <a:solidFill>
                      <a:srgbClr val="FFFFFF"/>
                    </a:solidFill>
                    <a:effectLst/>
                    <a:uLnTx/>
                    <a:uFillTx/>
                    <a:cs typeface="Arial" panose="020B0604020202020204" pitchFamily="34" charset="0"/>
                  </a:rPr>
                  <a:t>5</a:t>
                </a:r>
              </a:p>
            </p:txBody>
          </p:sp>
        </p:grpSp>
      </p:grpSp>
      <p:sp>
        <p:nvSpPr>
          <p:cNvPr id="317" name="Rectangle 316">
            <a:extLst>
              <a:ext uri="{FF2B5EF4-FFF2-40B4-BE49-F238E27FC236}">
                <a16:creationId xmlns:a16="http://schemas.microsoft.com/office/drawing/2014/main" id="{427A429F-CD7D-4CC9-9E04-9117675D029A}"/>
              </a:ext>
            </a:extLst>
          </p:cNvPr>
          <p:cNvSpPr/>
          <p:nvPr/>
        </p:nvSpPr>
        <p:spPr>
          <a:xfrm flipV="1">
            <a:off x="2632062" y="-215854"/>
            <a:ext cx="114750"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18" name="Rectangle 317">
            <a:extLst>
              <a:ext uri="{FF2B5EF4-FFF2-40B4-BE49-F238E27FC236}">
                <a16:creationId xmlns:a16="http://schemas.microsoft.com/office/drawing/2014/main" id="{B8CFA662-A5E1-4343-91A5-D8D2A56E1A87}"/>
              </a:ext>
            </a:extLst>
          </p:cNvPr>
          <p:cNvSpPr/>
          <p:nvPr/>
        </p:nvSpPr>
        <p:spPr>
          <a:xfrm flipV="1">
            <a:off x="5025585" y="-215854"/>
            <a:ext cx="114750"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19" name="Rectangle 318">
            <a:extLst>
              <a:ext uri="{FF2B5EF4-FFF2-40B4-BE49-F238E27FC236}">
                <a16:creationId xmlns:a16="http://schemas.microsoft.com/office/drawing/2014/main" id="{F51A19C5-514B-4DB8-9407-B79111F3EFFD}"/>
              </a:ext>
            </a:extLst>
          </p:cNvPr>
          <p:cNvSpPr/>
          <p:nvPr/>
        </p:nvSpPr>
        <p:spPr>
          <a:xfrm flipV="1">
            <a:off x="2033681" y="-215854"/>
            <a:ext cx="114750"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20" name="Rectangle 319">
            <a:extLst>
              <a:ext uri="{FF2B5EF4-FFF2-40B4-BE49-F238E27FC236}">
                <a16:creationId xmlns:a16="http://schemas.microsoft.com/office/drawing/2014/main" id="{DC9177CB-52DB-4236-A802-C2992D9EB4BD}"/>
              </a:ext>
            </a:extLst>
          </p:cNvPr>
          <p:cNvSpPr/>
          <p:nvPr/>
        </p:nvSpPr>
        <p:spPr>
          <a:xfrm flipV="1">
            <a:off x="1435301" y="-215854"/>
            <a:ext cx="114750"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21" name="Rectangle 320">
            <a:extLst>
              <a:ext uri="{FF2B5EF4-FFF2-40B4-BE49-F238E27FC236}">
                <a16:creationId xmlns:a16="http://schemas.microsoft.com/office/drawing/2014/main" id="{19CFBF5F-395A-467F-91F6-56906A3001AD}"/>
              </a:ext>
            </a:extLst>
          </p:cNvPr>
          <p:cNvSpPr/>
          <p:nvPr/>
        </p:nvSpPr>
        <p:spPr>
          <a:xfrm flipV="1">
            <a:off x="836920" y="-215854"/>
            <a:ext cx="114750"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22" name="Rectangle 321">
            <a:extLst>
              <a:ext uri="{FF2B5EF4-FFF2-40B4-BE49-F238E27FC236}">
                <a16:creationId xmlns:a16="http://schemas.microsoft.com/office/drawing/2014/main" id="{9266F116-E8FE-4658-8001-5B3816E5DDE0}"/>
              </a:ext>
            </a:extLst>
          </p:cNvPr>
          <p:cNvSpPr/>
          <p:nvPr/>
        </p:nvSpPr>
        <p:spPr>
          <a:xfrm flipV="1">
            <a:off x="-2" y="-212795"/>
            <a:ext cx="353291"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23" name="Rectangle 322">
            <a:extLst>
              <a:ext uri="{FF2B5EF4-FFF2-40B4-BE49-F238E27FC236}">
                <a16:creationId xmlns:a16="http://schemas.microsoft.com/office/drawing/2014/main" id="{7E888FC5-9387-404F-8BD3-619AA78F0B1C}"/>
              </a:ext>
            </a:extLst>
          </p:cNvPr>
          <p:cNvSpPr/>
          <p:nvPr/>
        </p:nvSpPr>
        <p:spPr>
          <a:xfrm flipV="1">
            <a:off x="3230443" y="-215854"/>
            <a:ext cx="114750"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24" name="Rectangle 323">
            <a:extLst>
              <a:ext uri="{FF2B5EF4-FFF2-40B4-BE49-F238E27FC236}">
                <a16:creationId xmlns:a16="http://schemas.microsoft.com/office/drawing/2014/main" id="{3CEC1108-BECB-42F8-8BA3-FCB155DE2166}"/>
              </a:ext>
            </a:extLst>
          </p:cNvPr>
          <p:cNvSpPr/>
          <p:nvPr/>
        </p:nvSpPr>
        <p:spPr>
          <a:xfrm flipV="1">
            <a:off x="3828823" y="-215854"/>
            <a:ext cx="114750"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25" name="Rectangle 324">
            <a:extLst>
              <a:ext uri="{FF2B5EF4-FFF2-40B4-BE49-F238E27FC236}">
                <a16:creationId xmlns:a16="http://schemas.microsoft.com/office/drawing/2014/main" id="{CB2B9531-FE2A-427E-B3CC-34766FCC707C}"/>
              </a:ext>
            </a:extLst>
          </p:cNvPr>
          <p:cNvSpPr/>
          <p:nvPr/>
        </p:nvSpPr>
        <p:spPr>
          <a:xfrm flipV="1">
            <a:off x="4427204" y="-215854"/>
            <a:ext cx="114750"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26" name="Rectangle 325">
            <a:extLst>
              <a:ext uri="{FF2B5EF4-FFF2-40B4-BE49-F238E27FC236}">
                <a16:creationId xmlns:a16="http://schemas.microsoft.com/office/drawing/2014/main" id="{F1B3AB35-B2E6-449C-96C1-073F5CE07908}"/>
              </a:ext>
            </a:extLst>
          </p:cNvPr>
          <p:cNvSpPr/>
          <p:nvPr/>
        </p:nvSpPr>
        <p:spPr>
          <a:xfrm flipV="1">
            <a:off x="5623966" y="-215854"/>
            <a:ext cx="114750"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27" name="Rectangle 326">
            <a:extLst>
              <a:ext uri="{FF2B5EF4-FFF2-40B4-BE49-F238E27FC236}">
                <a16:creationId xmlns:a16="http://schemas.microsoft.com/office/drawing/2014/main" id="{C4D2AFDC-560D-4C06-8273-8102D254113D}"/>
              </a:ext>
            </a:extLst>
          </p:cNvPr>
          <p:cNvSpPr/>
          <p:nvPr/>
        </p:nvSpPr>
        <p:spPr>
          <a:xfrm flipV="1">
            <a:off x="6222346" y="-215854"/>
            <a:ext cx="114750"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28" name="Rectangle 327">
            <a:extLst>
              <a:ext uri="{FF2B5EF4-FFF2-40B4-BE49-F238E27FC236}">
                <a16:creationId xmlns:a16="http://schemas.microsoft.com/office/drawing/2014/main" id="{ECCCA897-A723-4C85-9664-0D0A0611035F}"/>
              </a:ext>
            </a:extLst>
          </p:cNvPr>
          <p:cNvSpPr/>
          <p:nvPr/>
        </p:nvSpPr>
        <p:spPr>
          <a:xfrm flipV="1">
            <a:off x="6820727" y="-215854"/>
            <a:ext cx="114750"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29" name="Rectangle 328">
            <a:extLst>
              <a:ext uri="{FF2B5EF4-FFF2-40B4-BE49-F238E27FC236}">
                <a16:creationId xmlns:a16="http://schemas.microsoft.com/office/drawing/2014/main" id="{32317D20-68FC-4313-B397-6BD60D74B938}"/>
              </a:ext>
            </a:extLst>
          </p:cNvPr>
          <p:cNvSpPr/>
          <p:nvPr/>
        </p:nvSpPr>
        <p:spPr>
          <a:xfrm flipV="1">
            <a:off x="7419109" y="-215854"/>
            <a:ext cx="353291" cy="1351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30" name="Rectangle 329">
            <a:extLst>
              <a:ext uri="{FF2B5EF4-FFF2-40B4-BE49-F238E27FC236}">
                <a16:creationId xmlns:a16="http://schemas.microsoft.com/office/drawing/2014/main" id="{A3018E6C-2E18-4CF1-81CB-182C6E4C406D}"/>
              </a:ext>
            </a:extLst>
          </p:cNvPr>
          <p:cNvSpPr/>
          <p:nvPr/>
        </p:nvSpPr>
        <p:spPr>
          <a:xfrm flipV="1">
            <a:off x="7830634" y="-2"/>
            <a:ext cx="353291" cy="59167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31" name="Rectangle 330">
            <a:extLst>
              <a:ext uri="{FF2B5EF4-FFF2-40B4-BE49-F238E27FC236}">
                <a16:creationId xmlns:a16="http://schemas.microsoft.com/office/drawing/2014/main" id="{3EAC8318-ACE3-415A-B02E-0D9D27F6D7F8}"/>
              </a:ext>
            </a:extLst>
          </p:cNvPr>
          <p:cNvSpPr/>
          <p:nvPr/>
        </p:nvSpPr>
        <p:spPr>
          <a:xfrm flipV="1">
            <a:off x="7830634" y="9466729"/>
            <a:ext cx="353291" cy="59167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02" name="Page Number"/>
          <p:cNvSpPr txBox="1"/>
          <p:nvPr/>
        </p:nvSpPr>
        <p:spPr>
          <a:xfrm>
            <a:off x="7186168" y="9537907"/>
            <a:ext cx="240238" cy="95091"/>
          </a:xfrm>
          <a:prstGeom prst="rect">
            <a:avLst/>
          </a:prstGeom>
          <a:noFill/>
        </p:spPr>
        <p:txBody>
          <a:bodyPr wrap="square" lIns="0" tIns="0" rIns="0" bIns="0" rtlCol="0">
            <a:spAutoFit/>
          </a:bodyPr>
          <a:lstStyle/>
          <a:p>
            <a:pPr algn="r"/>
            <a:fld id="{3F96E720-DFF6-4F66-82A9-1D954C345FA4}" type="slidenum">
              <a:rPr lang="en-US" sz="618" b="1" smtClean="0"/>
              <a:pPr algn="r"/>
              <a:t>‹#›</a:t>
            </a:fld>
            <a:endParaRPr lang="en-US" sz="618" b="1" dirty="0"/>
          </a:p>
        </p:txBody>
      </p:sp>
      <p:sp>
        <p:nvSpPr>
          <p:cNvPr id="3" name="GS Doctop Placeholder" hidden="1"/>
          <p:cNvSpPr txBox="1"/>
          <p:nvPr/>
        </p:nvSpPr>
        <p:spPr>
          <a:xfrm>
            <a:off x="421986" y="0"/>
            <a:ext cx="4367068" cy="608106"/>
          </a:xfrm>
          <a:prstGeom prst="rect">
            <a:avLst/>
          </a:prstGeom>
          <a:noFill/>
        </p:spPr>
        <p:txBody>
          <a:bodyPr vert="horz" wrap="square" lIns="0" tIns="0" rIns="0" bIns="0" rtlCol="0">
            <a:noAutofit/>
          </a:bodyPr>
          <a:lstStyle/>
          <a:p>
            <a:pPr algn="l"/>
            <a:r>
              <a:rPr lang="en-US" sz="618" b="0">
                <a:latin typeface="Arial" panose="020B0604020202020204" pitchFamily="34" charset="0"/>
              </a:rPr>
              <a:t>ibdroot\projects\IBD-NY\AMTemplateConversion\681758_1\_AM TEMPLATE CONVERSIONS\AM Public\Fundamental Equity (Bell, Collin)\US\D. US Large-Mid Value\03_US QA Spot Check\3Q21 MCV MA Review_V02.pptx</a:t>
            </a:r>
            <a:endParaRPr lang="en-US" sz="618" b="0" dirty="0">
              <a:latin typeface="Arial" panose="020B0604020202020204" pitchFamily="34" charset="0"/>
            </a:endParaRPr>
          </a:p>
        </p:txBody>
      </p:sp>
    </p:spTree>
    <p:extLst>
      <p:ext uri="{BB962C8B-B14F-4D97-AF65-F5344CB8AC3E}">
        <p14:creationId xmlns:p14="http://schemas.microsoft.com/office/powerpoint/2010/main" val="428997234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 id="2147483717" r:id="rId17"/>
    <p:sldLayoutId id="2147483718" r:id="rId18"/>
    <p:sldLayoutId id="2147483719" r:id="rId19"/>
    <p:sldLayoutId id="2147483720" r:id="rId20"/>
    <p:sldLayoutId id="2147483721" r:id="rId21"/>
    <p:sldLayoutId id="2147483722" r:id="rId22"/>
    <p:sldLayoutId id="2147483723" r:id="rId23"/>
    <p:sldLayoutId id="2147483724" r:id="rId24"/>
    <p:sldLayoutId id="2147483725" r:id="rId25"/>
    <p:sldLayoutId id="2147483726" r:id="rId26"/>
    <p:sldLayoutId id="2147483727" r:id="rId27"/>
    <p:sldLayoutId id="2147483728" r:id="rId28"/>
    <p:sldLayoutId id="2147483729" r:id="rId29"/>
    <p:sldLayoutId id="2147483730" r:id="rId30"/>
    <p:sldLayoutId id="2147483731" r:id="rId31"/>
    <p:sldLayoutId id="2147483732" r:id="rId32"/>
    <p:sldLayoutId id="2147483733" r:id="rId33"/>
    <p:sldLayoutId id="2147483734" r:id="rId34"/>
    <p:sldLayoutId id="2147483735" r:id="rId35"/>
    <p:sldLayoutId id="2147483736" r:id="rId36"/>
    <p:sldLayoutId id="2147483737" r:id="rId37"/>
    <p:sldLayoutId id="2147483738" r:id="rId38"/>
    <p:sldLayoutId id="2147483739" r:id="rId39"/>
    <p:sldLayoutId id="2147483740" r:id="rId40"/>
    <p:sldLayoutId id="2147483741" r:id="rId41"/>
    <p:sldLayoutId id="2147483742" r:id="rId42"/>
    <p:sldLayoutId id="2147483743" r:id="rId43"/>
    <p:sldLayoutId id="2147483744" r:id="rId44"/>
    <p:sldLayoutId id="2147483745" r:id="rId45"/>
    <p:sldLayoutId id="2147483746" r:id="rId46"/>
    <p:sldLayoutId id="2147483747" r:id="rId47"/>
    <p:sldLayoutId id="2147483748" r:id="rId48"/>
    <p:sldLayoutId id="2147483749" r:id="rId49"/>
    <p:sldLayoutId id="2147483750" r:id="rId50"/>
    <p:sldLayoutId id="2147483751" r:id="rId51"/>
    <p:sldLayoutId id="2147483752" r:id="rId52"/>
    <p:sldLayoutId id="2147483753" r:id="rId53"/>
    <p:sldLayoutId id="2147483754" r:id="rId54"/>
    <p:sldLayoutId id="2147483755" r:id="rId55"/>
    <p:sldLayoutId id="2147483756" r:id="rId56"/>
    <p:sldLayoutId id="2147483692" r:id="rId57"/>
    <p:sldLayoutId id="2147483663" r:id="rId58"/>
  </p:sldLayoutIdLst>
  <p:txStyles>
    <p:titleStyle>
      <a:lvl1pPr algn="l" defTabSz="800649" rtl="0" eaLnBrk="1" latinLnBrk="0" hangingPunct="1">
        <a:lnSpc>
          <a:spcPct val="90000"/>
        </a:lnSpc>
        <a:spcBef>
          <a:spcPct val="0"/>
        </a:spcBef>
        <a:buNone/>
        <a:defRPr sz="2009" kern="1200">
          <a:solidFill>
            <a:schemeClr val="tx1"/>
          </a:solidFill>
          <a:latin typeface="+mj-lt"/>
          <a:ea typeface="+mj-ea"/>
          <a:cs typeface="+mj-cs"/>
        </a:defRPr>
      </a:lvl1pPr>
    </p:titleStyle>
    <p:bodyStyle>
      <a:lvl1pPr marL="0" indent="0" algn="l" defTabSz="800649" rtl="0" eaLnBrk="1" latinLnBrk="0" hangingPunct="1">
        <a:lnSpc>
          <a:spcPct val="100000"/>
        </a:lnSpc>
        <a:spcBef>
          <a:spcPts val="464"/>
        </a:spcBef>
        <a:buFont typeface="Arial" panose="020B0604020202020204" pitchFamily="34" charset="0"/>
        <a:buNone/>
        <a:defRPr sz="1082" b="0" kern="1200">
          <a:solidFill>
            <a:schemeClr val="tx1"/>
          </a:solidFill>
          <a:latin typeface="+mn-lt"/>
          <a:ea typeface="+mn-ea"/>
          <a:cs typeface="+mn-cs"/>
        </a:defRPr>
      </a:lvl1pPr>
      <a:lvl2pPr marL="155443" indent="-155443" algn="l" defTabSz="800649" rtl="0" eaLnBrk="1" latinLnBrk="0" hangingPunct="1">
        <a:lnSpc>
          <a:spcPct val="100000"/>
        </a:lnSpc>
        <a:spcBef>
          <a:spcPts val="464"/>
        </a:spcBef>
        <a:buFont typeface="Arial" panose="020B0604020202020204" pitchFamily="34" charset="0"/>
        <a:buChar char="•"/>
        <a:defRPr sz="1082" kern="1200">
          <a:solidFill>
            <a:schemeClr val="tx1"/>
          </a:solidFill>
          <a:latin typeface="+mn-lt"/>
          <a:ea typeface="+mn-ea"/>
          <a:cs typeface="+mn-cs"/>
        </a:defRPr>
      </a:lvl2pPr>
      <a:lvl3pPr marL="310885" indent="-155700" algn="l" defTabSz="800649" rtl="0" eaLnBrk="1" latinLnBrk="0" hangingPunct="1">
        <a:lnSpc>
          <a:spcPct val="100000"/>
        </a:lnSpc>
        <a:spcBef>
          <a:spcPts val="464"/>
        </a:spcBef>
        <a:buFont typeface="Courier New" panose="02070309020205020404" pitchFamily="49" charset="0"/>
        <a:buChar char="o"/>
        <a:defRPr sz="927" kern="1200">
          <a:solidFill>
            <a:schemeClr val="tx1"/>
          </a:solidFill>
          <a:latin typeface="+mn-lt"/>
          <a:ea typeface="+mn-ea"/>
          <a:cs typeface="+mn-cs"/>
        </a:defRPr>
      </a:lvl3pPr>
      <a:lvl4pPr marL="473393" indent="-155443" algn="l" defTabSz="800649" rtl="0" eaLnBrk="1" latinLnBrk="0" hangingPunct="1">
        <a:lnSpc>
          <a:spcPct val="100000"/>
        </a:lnSpc>
        <a:spcBef>
          <a:spcPts val="464"/>
        </a:spcBef>
        <a:buFont typeface="Arial" panose="020B0604020202020204" pitchFamily="34" charset="0"/>
        <a:buChar char="•"/>
        <a:defRPr sz="927" kern="1200">
          <a:solidFill>
            <a:schemeClr val="tx1"/>
          </a:solidFill>
          <a:latin typeface="+mn-lt"/>
          <a:ea typeface="+mn-ea"/>
          <a:cs typeface="+mn-cs"/>
        </a:defRPr>
      </a:lvl4pPr>
      <a:lvl5pPr marL="600573" indent="-132479" algn="l" defTabSz="800649" rtl="0" eaLnBrk="1" latinLnBrk="0" hangingPunct="1">
        <a:lnSpc>
          <a:spcPct val="100000"/>
        </a:lnSpc>
        <a:spcBef>
          <a:spcPts val="464"/>
        </a:spcBef>
        <a:buFont typeface="Arial" panose="020B0604020202020204" pitchFamily="34" charset="0"/>
        <a:buChar char="•"/>
        <a:defRPr sz="773" kern="1200">
          <a:solidFill>
            <a:schemeClr val="tx1"/>
          </a:solidFill>
          <a:latin typeface="+mn-lt"/>
          <a:ea typeface="+mn-ea"/>
          <a:cs typeface="+mn-cs"/>
        </a:defRPr>
      </a:lvl5pPr>
      <a:lvl6pPr marL="600573" indent="-132479" algn="l" defTabSz="800649" rtl="0" eaLnBrk="1" latinLnBrk="0" hangingPunct="1">
        <a:lnSpc>
          <a:spcPct val="100000"/>
        </a:lnSpc>
        <a:spcBef>
          <a:spcPts val="464"/>
        </a:spcBef>
        <a:buFont typeface="Arial" panose="020B0604020202020204" pitchFamily="34" charset="0"/>
        <a:buChar char="•"/>
        <a:defRPr sz="773" kern="1200">
          <a:solidFill>
            <a:schemeClr val="tx1"/>
          </a:solidFill>
          <a:latin typeface="+mn-lt"/>
          <a:ea typeface="+mn-ea"/>
          <a:cs typeface="+mn-cs"/>
        </a:defRPr>
      </a:lvl6pPr>
      <a:lvl7pPr marL="600573" indent="-132479" algn="l" defTabSz="800649" rtl="0" eaLnBrk="1" latinLnBrk="0" hangingPunct="1">
        <a:lnSpc>
          <a:spcPct val="100000"/>
        </a:lnSpc>
        <a:spcBef>
          <a:spcPts val="464"/>
        </a:spcBef>
        <a:buFont typeface="Arial" panose="020B0604020202020204" pitchFamily="34" charset="0"/>
        <a:buChar char="•"/>
        <a:defRPr sz="773" kern="1200">
          <a:solidFill>
            <a:schemeClr val="tx1"/>
          </a:solidFill>
          <a:latin typeface="+mn-lt"/>
          <a:ea typeface="+mn-ea"/>
          <a:cs typeface="+mn-cs"/>
        </a:defRPr>
      </a:lvl7pPr>
      <a:lvl8pPr marL="600573" indent="-132479" algn="l" defTabSz="800649" rtl="0" eaLnBrk="1" latinLnBrk="0" hangingPunct="1">
        <a:lnSpc>
          <a:spcPct val="100000"/>
        </a:lnSpc>
        <a:spcBef>
          <a:spcPts val="464"/>
        </a:spcBef>
        <a:buFont typeface="Arial" panose="020B0604020202020204" pitchFamily="34" charset="0"/>
        <a:buChar char="•"/>
        <a:defRPr sz="773" kern="1200">
          <a:solidFill>
            <a:schemeClr val="tx1"/>
          </a:solidFill>
          <a:latin typeface="+mn-lt"/>
          <a:ea typeface="+mn-ea"/>
          <a:cs typeface="+mn-cs"/>
        </a:defRPr>
      </a:lvl8pPr>
      <a:lvl9pPr marL="600573" indent="-132479" algn="l" defTabSz="800649" rtl="0" eaLnBrk="1" latinLnBrk="0" hangingPunct="1">
        <a:lnSpc>
          <a:spcPct val="100000"/>
        </a:lnSpc>
        <a:spcBef>
          <a:spcPts val="464"/>
        </a:spcBef>
        <a:buFont typeface="Arial" panose="020B0604020202020204" pitchFamily="34" charset="0"/>
        <a:buChar char="•"/>
        <a:defRPr sz="773" kern="1200">
          <a:solidFill>
            <a:schemeClr val="tx1"/>
          </a:solidFill>
          <a:latin typeface="+mn-lt"/>
          <a:ea typeface="+mn-ea"/>
          <a:cs typeface="+mn-cs"/>
        </a:defRPr>
      </a:lvl9pPr>
    </p:bodyStyle>
    <p:otherStyle>
      <a:defPPr>
        <a:defRPr lang="en-US"/>
      </a:defPPr>
      <a:lvl1pPr marL="0" algn="l" defTabSz="800649" rtl="0" eaLnBrk="1" latinLnBrk="0" hangingPunct="1">
        <a:defRPr sz="1576" kern="1200">
          <a:solidFill>
            <a:schemeClr val="tx1"/>
          </a:solidFill>
          <a:latin typeface="+mn-lt"/>
          <a:ea typeface="+mn-ea"/>
          <a:cs typeface="+mn-cs"/>
        </a:defRPr>
      </a:lvl1pPr>
      <a:lvl2pPr marL="400325" algn="l" defTabSz="800649" rtl="0" eaLnBrk="1" latinLnBrk="0" hangingPunct="1">
        <a:defRPr sz="1576" kern="1200">
          <a:solidFill>
            <a:schemeClr val="tx1"/>
          </a:solidFill>
          <a:latin typeface="+mn-lt"/>
          <a:ea typeface="+mn-ea"/>
          <a:cs typeface="+mn-cs"/>
        </a:defRPr>
      </a:lvl2pPr>
      <a:lvl3pPr marL="800649" algn="l" defTabSz="800649" rtl="0" eaLnBrk="1" latinLnBrk="0" hangingPunct="1">
        <a:defRPr sz="1576" kern="1200">
          <a:solidFill>
            <a:schemeClr val="tx1"/>
          </a:solidFill>
          <a:latin typeface="+mn-lt"/>
          <a:ea typeface="+mn-ea"/>
          <a:cs typeface="+mn-cs"/>
        </a:defRPr>
      </a:lvl3pPr>
      <a:lvl4pPr marL="1200974" algn="l" defTabSz="800649" rtl="0" eaLnBrk="1" latinLnBrk="0" hangingPunct="1">
        <a:defRPr sz="1576" kern="1200">
          <a:solidFill>
            <a:schemeClr val="tx1"/>
          </a:solidFill>
          <a:latin typeface="+mn-lt"/>
          <a:ea typeface="+mn-ea"/>
          <a:cs typeface="+mn-cs"/>
        </a:defRPr>
      </a:lvl4pPr>
      <a:lvl5pPr marL="1601298" algn="l" defTabSz="800649" rtl="0" eaLnBrk="1" latinLnBrk="0" hangingPunct="1">
        <a:defRPr sz="1576" kern="1200">
          <a:solidFill>
            <a:schemeClr val="tx1"/>
          </a:solidFill>
          <a:latin typeface="+mn-lt"/>
          <a:ea typeface="+mn-ea"/>
          <a:cs typeface="+mn-cs"/>
        </a:defRPr>
      </a:lvl5pPr>
      <a:lvl6pPr marL="2001622" algn="l" defTabSz="800649" rtl="0" eaLnBrk="1" latinLnBrk="0" hangingPunct="1">
        <a:defRPr sz="1576" kern="1200">
          <a:solidFill>
            <a:schemeClr val="tx1"/>
          </a:solidFill>
          <a:latin typeface="+mn-lt"/>
          <a:ea typeface="+mn-ea"/>
          <a:cs typeface="+mn-cs"/>
        </a:defRPr>
      </a:lvl6pPr>
      <a:lvl7pPr marL="2401946" algn="l" defTabSz="800649" rtl="0" eaLnBrk="1" latinLnBrk="0" hangingPunct="1">
        <a:defRPr sz="1576" kern="1200">
          <a:solidFill>
            <a:schemeClr val="tx1"/>
          </a:solidFill>
          <a:latin typeface="+mn-lt"/>
          <a:ea typeface="+mn-ea"/>
          <a:cs typeface="+mn-cs"/>
        </a:defRPr>
      </a:lvl7pPr>
      <a:lvl8pPr marL="2802271" algn="l" defTabSz="800649" rtl="0" eaLnBrk="1" latinLnBrk="0" hangingPunct="1">
        <a:defRPr sz="1576" kern="1200">
          <a:solidFill>
            <a:schemeClr val="tx1"/>
          </a:solidFill>
          <a:latin typeface="+mn-lt"/>
          <a:ea typeface="+mn-ea"/>
          <a:cs typeface="+mn-cs"/>
        </a:defRPr>
      </a:lvl8pPr>
      <a:lvl9pPr marL="3202596" algn="l" defTabSz="800649" rtl="0" eaLnBrk="1" latinLnBrk="0" hangingPunct="1">
        <a:defRPr sz="1576" kern="1200">
          <a:solidFill>
            <a:schemeClr val="tx1"/>
          </a:solidFill>
          <a:latin typeface="+mn-lt"/>
          <a:ea typeface="+mn-ea"/>
          <a:cs typeface="+mn-cs"/>
        </a:defRPr>
      </a:lvl9pPr>
    </p:otherStyle>
  </p:txStyles>
  <p:extLst>
    <p:ext uri="{27BBF7A9-308A-43DC-89C8-2F10F3537804}">
      <p15:sldGuideLst xmlns:p15="http://schemas.microsoft.com/office/powerpoint/2012/main">
        <p15:guide id="19" orient="horz" pos="288">
          <p15:clr>
            <a:srgbClr val="F26B43"/>
          </p15:clr>
        </p15:guide>
        <p15:guide id="20" pos="3168">
          <p15:clr>
            <a:srgbClr val="F26B43"/>
          </p15:clr>
        </p15:guide>
        <p15:guide id="21" orient="horz" pos="2448">
          <p15:clr>
            <a:srgbClr val="F26B43"/>
          </p15:clr>
        </p15:guide>
        <p15:guide id="22" pos="288">
          <p15:clr>
            <a:srgbClr val="F26B43"/>
          </p15:clr>
        </p15:guide>
        <p15:guide id="23" pos="6048">
          <p15:clr>
            <a:srgbClr val="F26B43"/>
          </p15:clr>
        </p15:guide>
        <p15:guide id="34" pos="3121">
          <p15:clr>
            <a:srgbClr val="F26B43"/>
          </p15:clr>
        </p15:guide>
        <p15:guide id="35" pos="3215">
          <p15:clr>
            <a:srgbClr val="F26B43"/>
          </p15:clr>
        </p15:guide>
        <p15:guide id="46" orient="horz" pos="1175">
          <p15:clr>
            <a:srgbClr val="F26B43"/>
          </p15:clr>
        </p15:guide>
        <p15:guide id="47" orient="horz" pos="4560">
          <p15:clr>
            <a:srgbClr val="F26B43"/>
          </p15:clr>
        </p15:guide>
        <p15:guide id="48" orient="horz" pos="4102">
          <p15:clr>
            <a:srgbClr val="F26B43"/>
          </p15:clr>
        </p15:guide>
        <p15:guide id="56" orient="horz" pos="67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59.xml"/><Relationship Id="rId1" Type="http://schemas.openxmlformats.org/officeDocument/2006/relationships/tags" Target="../tags/tag2.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0.xml"/><Relationship Id="rId1" Type="http://schemas.openxmlformats.org/officeDocument/2006/relationships/tags" Target="../tags/tag3.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1.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2267712"/>
            <a:ext cx="3338678" cy="7082028"/>
          </a:xfrm>
        </p:spPr>
        <p:txBody>
          <a:bodyPr/>
          <a:lstStyle/>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Market Overview</a:t>
            </a:r>
          </a:p>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The S&amp;P 500 Index increased by 10.94% (total return, in USD) in the second quarter of 2025, whereas the Russell 2000 Index increased by 8.50% (total return, in USD). Despite an initial selloff prompted by concern regarding new US tariff policies, the market surged this quarter, supported by progress in trade negotiations, a resilient labor market, strong corporate earnings results, and better-than-expected inflationary data. Specifically, easing trade tensions and renewed investor optimism toward the artificial intelligence growth theme served as key tailwinds, contributing to the S&amp;P 500 Index reaching all-time highs during the period. Furthermore, a series of better-than-expected Core Consumer Price Index reports, combined with resilient consumer spending trends, underpinned the strength of the US economy. The best performing sectors within the S&amp;P 500 were Information Technology, Communication Services, and Industrials, while the worst performing sectors were Energy, Health Care, and Real Estate. For the Russell 2000, the best performing sectors were Information Technology, Industrials, and Materials, while the worst performing sectors were Real Estate, Utilities, and Consumer Staples.</a:t>
            </a:r>
          </a:p>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r>
              <a:rPr kumimoji="0" lang="en-US" sz="1050" b="1" i="0" u="none" strike="noStrike" kern="1200" cap="none" spc="0" normalizeH="0" baseline="0" noProof="0" dirty="0">
                <a:ln>
                  <a:noFill/>
                </a:ln>
                <a:solidFill>
                  <a:srgbClr val="000000"/>
                </a:solidFill>
                <a:effectLst/>
                <a:uLnTx/>
                <a:uFillTx/>
                <a:latin typeface="Arial Narrow" panose="020B0606020202030204" pitchFamily="34" charset="0"/>
                <a:cs typeface="Arial" panose="020B0604020202020204" pitchFamily="34" charset="0"/>
              </a:rPr>
              <a:t>Portfolio Attribution</a:t>
            </a:r>
          </a:p>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The Goldman Sachs Mid Cap Value Fund outperformed its benchmark, the Russell Midcap Value Index (net), during the quarter. The Industrials and Information Technology sectors contributed to returns, while the Materials and Financials sectors detracted from returns.</a:t>
            </a:r>
          </a:p>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Our position in energy equipment manufacturing and services company, </a:t>
            </a:r>
            <a:r>
              <a:rPr kumimoji="0" lang="en-US" sz="9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GE Vernova Inc. (0.0%)</a:t>
            </a: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was a top contributor to relative returns during the quarter.  The company is a leading global supplier of gas turbines (gas power generation), wind turbines (primarily onshore with leading US market share), nuclear (JV with Hitachi for small modular reactors) and various other power equipment offerings. The company’s stock price continued to soar over the past several months as the market maintains confidence in GE </a:t>
            </a:r>
            <a:r>
              <a:rPr kumimoji="0" lang="en-US" sz="9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Vernova’s</a:t>
            </a: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management team’s ability to execute operationally and increase order quantities to scale alongside the artificial intelligence growth narrative. Furthermore, the company’s strong balance sheet and history of outperformance further underpinned this positive momentum. While we continue to like and monitor the name, we ultimately decided to exit our position following the past several months of outsized growth. We believe that the stocks’ valuation has reached our thesis and we are reallocating to what we believe may be more compelling investments from a valuation perspective with longer pathways to growth. </a:t>
            </a:r>
          </a:p>
        </p:txBody>
      </p:sp>
      <p:sp>
        <p:nvSpPr>
          <p:cNvPr id="14" name="Text Placeholder 13"/>
          <p:cNvSpPr>
            <a:spLocks noGrp="1"/>
          </p:cNvSpPr>
          <p:nvPr>
            <p:ph type="body" sz="quarter" idx="11"/>
          </p:nvPr>
        </p:nvSpPr>
        <p:spPr>
          <a:solidFill>
            <a:schemeClr val="accent2"/>
          </a:solidFill>
        </p:spPr>
        <p:txBody>
          <a:bodyPr/>
          <a:lstStyle/>
          <a:p>
            <a:r>
              <a:rPr lang="en-US" dirty="0"/>
              <a:t>Performance History as of 6/30/2025</a:t>
            </a:r>
          </a:p>
        </p:txBody>
      </p:sp>
      <p:sp>
        <p:nvSpPr>
          <p:cNvPr id="16" name="Text Placeholder 15"/>
          <p:cNvSpPr>
            <a:spLocks noGrp="1"/>
          </p:cNvSpPr>
          <p:nvPr>
            <p:ph type="body" sz="quarter" idx="13"/>
          </p:nvPr>
        </p:nvSpPr>
        <p:spPr>
          <a:xfrm>
            <a:off x="3995928" y="4293108"/>
            <a:ext cx="3319272" cy="822960"/>
          </a:xfrm>
        </p:spPr>
        <p:txBody>
          <a:bodyPr/>
          <a:lstStyle/>
          <a:p>
            <a:r>
              <a:rPr lang="en-US" b="0" baseline="30000" dirty="0"/>
              <a:t>1</a:t>
            </a:r>
            <a:r>
              <a:rPr lang="en-US" b="0" dirty="0"/>
              <a:t>The Since Inception Benchmark Return represents the time period of the </a:t>
            </a:r>
            <a:r>
              <a:rPr lang="en-US" b="0" dirty="0" err="1"/>
              <a:t>shareclass</a:t>
            </a:r>
            <a:r>
              <a:rPr lang="en-US" b="0" dirty="0"/>
              <a:t> with the earlier inception date, when the A and I share classes have different inception dates. </a:t>
            </a:r>
          </a:p>
          <a:p>
            <a:r>
              <a:rPr lang="en-US" dirty="0"/>
              <a:t>For periods one year or greater, performance is annualized. The returns represent past performance. Past performance does not guarantee future results. The Fund’s investment return and principal value will fluctuate so that an investor’s shares, when redeemed, may be worth more or less than their original cost. Current performance may be lower or higher than the performance quoted above. Please visit www.am.gs.com to obtain the most recent month-end returns. </a:t>
            </a:r>
            <a:r>
              <a:rPr lang="en-US" b="0" dirty="0"/>
              <a:t>Performance reflects cumulative total returns for periods of less than one year and average annual total returns for periods of greater than one year. All Fund performance data reflect the reinvestment of distributions.</a:t>
            </a:r>
          </a:p>
          <a:p>
            <a:endParaRPr lang="en-US" dirty="0"/>
          </a:p>
        </p:txBody>
      </p:sp>
      <p:sp>
        <p:nvSpPr>
          <p:cNvPr id="17" name="Text Placeholder 16"/>
          <p:cNvSpPr>
            <a:spLocks noGrp="1"/>
          </p:cNvSpPr>
          <p:nvPr>
            <p:ph type="body" sz="quarter" idx="14"/>
          </p:nvPr>
        </p:nvSpPr>
        <p:spPr>
          <a:xfrm>
            <a:off x="3995928" y="5665381"/>
            <a:ext cx="3319272" cy="182880"/>
          </a:xfrm>
        </p:spPr>
        <p:txBody>
          <a:bodyPr/>
          <a:lstStyle/>
          <a:p>
            <a:r>
              <a:rPr lang="en-US" dirty="0"/>
              <a:t>Standardized Total Returns for Period Ended 6/30/2025</a:t>
            </a:r>
          </a:p>
        </p:txBody>
      </p:sp>
      <p:graphicFrame>
        <p:nvGraphicFramePr>
          <p:cNvPr id="23" name="Content Placeholder 17"/>
          <p:cNvGraphicFramePr>
            <a:graphicFrameLocks noGrp="1"/>
          </p:cNvGraphicFramePr>
          <p:nvPr>
            <p:ph sz="quarter" idx="15"/>
            <p:custDataLst>
              <p:tags r:id="rId1"/>
            </p:custDataLst>
            <p:extLst>
              <p:ext uri="{D42A27DB-BD31-4B8C-83A1-F6EECF244321}">
                <p14:modId xmlns:p14="http://schemas.microsoft.com/office/powerpoint/2010/main" val="2169718714"/>
              </p:ext>
            </p:extLst>
          </p:nvPr>
        </p:nvGraphicFramePr>
        <p:xfrm>
          <a:off x="3995738" y="5839689"/>
          <a:ext cx="3319464" cy="768096"/>
        </p:xfrm>
        <a:graphic>
          <a:graphicData uri="http://schemas.openxmlformats.org/drawingml/2006/table">
            <a:tbl>
              <a:tblPr firstRow="1" bandRow="1">
                <a:tableStyleId>{5C22544A-7EE6-4342-B048-85BDC9FD1C3A}</a:tableStyleId>
              </a:tblPr>
              <a:tblGrid>
                <a:gridCol w="1106488">
                  <a:extLst>
                    <a:ext uri="{9D8B030D-6E8A-4147-A177-3AD203B41FA5}">
                      <a16:colId xmlns:a16="http://schemas.microsoft.com/office/drawing/2014/main" val="20000"/>
                    </a:ext>
                  </a:extLst>
                </a:gridCol>
                <a:gridCol w="1106488">
                  <a:extLst>
                    <a:ext uri="{9D8B030D-6E8A-4147-A177-3AD203B41FA5}">
                      <a16:colId xmlns:a16="http://schemas.microsoft.com/office/drawing/2014/main" val="20001"/>
                    </a:ext>
                  </a:extLst>
                </a:gridCol>
                <a:gridCol w="1106488">
                  <a:extLst>
                    <a:ext uri="{9D8B030D-6E8A-4147-A177-3AD203B41FA5}">
                      <a16:colId xmlns:a16="http://schemas.microsoft.com/office/drawing/2014/main" val="20002"/>
                    </a:ext>
                  </a:extLst>
                </a:gridCol>
              </a:tblGrid>
              <a:tr h="0">
                <a:tc>
                  <a:txBody>
                    <a:bodyPr/>
                    <a:lstStyle/>
                    <a:p>
                      <a:r>
                        <a:rPr lang="en-US" sz="900" dirty="0">
                          <a:solidFill>
                            <a:schemeClr val="tx1"/>
                          </a:solidFill>
                          <a:latin typeface="Arial Narrow" panose="020B0606020202030204" pitchFamily="34" charset="0"/>
                        </a:rPr>
                        <a:t> Period</a:t>
                      </a:r>
                    </a:p>
                  </a:txBody>
                  <a:tcPr marL="0" marR="0" marT="27432" marB="27432" anchor="ctr">
                    <a:lnL w="12700" cmpd="sng">
                      <a:noFill/>
                    </a:lnL>
                    <a:lnR w="12700" cmpd="sng">
                      <a:noFill/>
                    </a:lnR>
                    <a:lnT w="12700" cmpd="sng">
                      <a:noFill/>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dirty="0">
                          <a:solidFill>
                            <a:schemeClr val="tx1"/>
                          </a:solidFill>
                          <a:latin typeface="Arial Narrow" panose="020B0606020202030204" pitchFamily="34" charset="0"/>
                        </a:rPr>
                        <a:t>Class A Shares</a:t>
                      </a:r>
                    </a:p>
                  </a:txBody>
                  <a:tcPr marL="0" marR="0" marT="27432" marB="27432" anchor="ctr">
                    <a:lnL w="12700" cmpd="sng">
                      <a:noFill/>
                    </a:lnL>
                    <a:lnR w="12700" cmpd="sng">
                      <a:noFill/>
                    </a:lnR>
                    <a:lnT w="12700" cmpd="sng">
                      <a:noFill/>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dirty="0">
                          <a:solidFill>
                            <a:schemeClr val="tx1"/>
                          </a:solidFill>
                          <a:latin typeface="Arial Narrow" panose="020B0606020202030204" pitchFamily="34" charset="0"/>
                        </a:rPr>
                        <a:t>Class I Shares</a:t>
                      </a:r>
                    </a:p>
                  </a:txBody>
                  <a:tcPr marL="0" marR="0" marT="27432" marB="27432" anchor="ctr">
                    <a:lnL w="12700" cmpd="sng">
                      <a:noFill/>
                    </a:lnL>
                    <a:lnR w="12700" cmpd="sng">
                      <a:noFill/>
                    </a:lnR>
                    <a:lnT w="12700" cmpd="sng">
                      <a:noFill/>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900" dirty="0">
                          <a:solidFill>
                            <a:schemeClr val="tx1"/>
                          </a:solidFill>
                          <a:latin typeface="Arial Narrow" panose="020B0606020202030204" pitchFamily="34" charset="0"/>
                        </a:rPr>
                        <a:t>One Year</a:t>
                      </a:r>
                    </a:p>
                  </a:txBody>
                  <a:tcPr marL="0" marR="0" marT="27432" marB="27432"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tabLst>
                          <a:tab pos="515938" algn="dec"/>
                        </a:tabLst>
                      </a:pPr>
                      <a:r>
                        <a:rPr lang="en-US" sz="800" b="0" i="0" u="none" strike="noStrike" kern="1200" dirty="0">
                          <a:solidFill>
                            <a:schemeClr val="tx1"/>
                          </a:solidFill>
                          <a:effectLst/>
                          <a:latin typeface="Arial Narrow" panose="020B0606020202030204" pitchFamily="34" charset="0"/>
                          <a:ea typeface="+mn-ea"/>
                          <a:cs typeface="+mn-cs"/>
                        </a:rPr>
                        <a:t>3.86%</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tabLst>
                          <a:tab pos="515938" algn="dec"/>
                        </a:tabLst>
                      </a:pPr>
                      <a:r>
                        <a:rPr lang="en-US" sz="800" b="0" i="0" u="none" strike="noStrike" kern="1200" dirty="0">
                          <a:solidFill>
                            <a:schemeClr val="tx1"/>
                          </a:solidFill>
                          <a:effectLst/>
                          <a:latin typeface="Arial Narrow" panose="020B0606020202030204" pitchFamily="34" charset="0"/>
                          <a:ea typeface="+mn-ea"/>
                          <a:cs typeface="+mn-cs"/>
                        </a:rPr>
                        <a:t>10.27%</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r>
                        <a:rPr lang="en-US" sz="900">
                          <a:solidFill>
                            <a:schemeClr val="tx1"/>
                          </a:solidFill>
                          <a:latin typeface="Arial Narrow" panose="020B0606020202030204" pitchFamily="34" charset="0"/>
                        </a:rPr>
                        <a:t>Five Years</a:t>
                      </a:r>
                    </a:p>
                  </a:txBody>
                  <a:tcPr marL="0" marR="0" marT="27432" marB="27432"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tabLst>
                          <a:tab pos="515938" algn="dec"/>
                        </a:tabLst>
                      </a:pPr>
                      <a:r>
                        <a:rPr lang="en-US" sz="800" b="0" i="0" u="none" strike="noStrike" kern="1200" dirty="0">
                          <a:solidFill>
                            <a:schemeClr val="tx1"/>
                          </a:solidFill>
                          <a:effectLst/>
                          <a:latin typeface="Arial Narrow" panose="020B0606020202030204" pitchFamily="34" charset="0"/>
                          <a:ea typeface="+mn-ea"/>
                          <a:cs typeface="+mn-cs"/>
                        </a:rPr>
                        <a:t>12.65%</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tabLst>
                          <a:tab pos="515938" algn="dec"/>
                        </a:tabLst>
                      </a:pPr>
                      <a:r>
                        <a:rPr lang="en-US" sz="800" b="0" i="0" u="none" strike="noStrike" kern="1200" dirty="0">
                          <a:solidFill>
                            <a:schemeClr val="tx1"/>
                          </a:solidFill>
                          <a:effectLst/>
                          <a:latin typeface="Arial Narrow" panose="020B0606020202030204" pitchFamily="34" charset="0"/>
                          <a:ea typeface="+mn-ea"/>
                          <a:cs typeface="+mn-cs"/>
                        </a:rPr>
                        <a:t>14.34%</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r>
                        <a:rPr lang="en-US" sz="900" dirty="0">
                          <a:solidFill>
                            <a:schemeClr val="tx1"/>
                          </a:solidFill>
                          <a:latin typeface="Arial Narrow" panose="020B0606020202030204" pitchFamily="34" charset="0"/>
                        </a:rPr>
                        <a:t>Ten Years</a:t>
                      </a:r>
                    </a:p>
                  </a:txBody>
                  <a:tcPr marL="0" marR="0" marT="27432" marB="27432"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tabLst>
                          <a:tab pos="515938" algn="dec"/>
                        </a:tabLst>
                      </a:pPr>
                      <a:r>
                        <a:rPr lang="en-US" sz="800" b="0" i="0" u="none" strike="noStrike" kern="1200" dirty="0">
                          <a:solidFill>
                            <a:schemeClr val="tx1"/>
                          </a:solidFill>
                          <a:effectLst/>
                          <a:latin typeface="Arial Narrow" panose="020B0606020202030204" pitchFamily="34" charset="0"/>
                          <a:ea typeface="+mn-ea"/>
                          <a:cs typeface="+mn-cs"/>
                        </a:rPr>
                        <a:t>7.27%</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tabLst>
                          <a:tab pos="515938" algn="dec"/>
                        </a:tabLst>
                      </a:pPr>
                      <a:r>
                        <a:rPr lang="en-US" sz="800" b="0" i="0" u="none" strike="noStrike" kern="1200" dirty="0">
                          <a:solidFill>
                            <a:schemeClr val="tx1"/>
                          </a:solidFill>
                          <a:effectLst/>
                          <a:latin typeface="Arial Narrow" panose="020B0606020202030204" pitchFamily="34" charset="0"/>
                          <a:ea typeface="+mn-ea"/>
                          <a:cs typeface="+mn-cs"/>
                        </a:rPr>
                        <a:t>8.28%</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19" name="Text Placeholder 18"/>
          <p:cNvSpPr>
            <a:spLocks noGrp="1"/>
          </p:cNvSpPr>
          <p:nvPr>
            <p:ph type="body" sz="quarter" idx="16"/>
          </p:nvPr>
        </p:nvSpPr>
        <p:spPr>
          <a:xfrm>
            <a:off x="3995928" y="6661783"/>
            <a:ext cx="3319272" cy="822960"/>
          </a:xfrm>
        </p:spPr>
        <p:txBody>
          <a:bodyPr/>
          <a:lstStyle/>
          <a:p>
            <a:r>
              <a:rPr lang="en-US" dirty="0"/>
              <a:t>The Standardized Total Returns are average annual total returns or cumulative total returns (only if the performance period is one year or less) as of the most recent calendar quarter end. They assume reinvestment of all distributions at net asset value. Class A shares reflect the maximum initial sales charge of 5.50%. Because Institutional shares do not include a sales charge, such a charge is not included in the standardized total returns.</a:t>
            </a:r>
          </a:p>
        </p:txBody>
      </p:sp>
      <p:sp>
        <p:nvSpPr>
          <p:cNvPr id="20" name="Text Placeholder 19"/>
          <p:cNvSpPr>
            <a:spLocks noGrp="1"/>
          </p:cNvSpPr>
          <p:nvPr>
            <p:ph type="body" sz="quarter" idx="17"/>
          </p:nvPr>
        </p:nvSpPr>
        <p:spPr>
          <a:xfrm>
            <a:off x="3995928" y="7512175"/>
            <a:ext cx="3319272" cy="182880"/>
          </a:xfrm>
        </p:spPr>
        <p:txBody>
          <a:bodyPr/>
          <a:lstStyle/>
          <a:p>
            <a:r>
              <a:rPr lang="en-US" dirty="0"/>
              <a:t>Expense Ratios</a:t>
            </a:r>
          </a:p>
        </p:txBody>
      </p:sp>
      <p:graphicFrame>
        <p:nvGraphicFramePr>
          <p:cNvPr id="25" name="Content Placeholder 17"/>
          <p:cNvGraphicFramePr>
            <a:graphicFrameLocks noGrp="1"/>
          </p:cNvGraphicFramePr>
          <p:nvPr>
            <p:ph sz="quarter" idx="18"/>
            <p:extLst>
              <p:ext uri="{D42A27DB-BD31-4B8C-83A1-F6EECF244321}">
                <p14:modId xmlns:p14="http://schemas.microsoft.com/office/powerpoint/2010/main" val="1260795486"/>
              </p:ext>
            </p:extLst>
          </p:nvPr>
        </p:nvGraphicFramePr>
        <p:xfrm>
          <a:off x="3995738" y="7693545"/>
          <a:ext cx="3312812" cy="576072"/>
        </p:xfrm>
        <a:graphic>
          <a:graphicData uri="http://schemas.openxmlformats.org/drawingml/2006/table">
            <a:tbl>
              <a:tblPr firstRow="1" bandRow="1">
                <a:tableStyleId>{5C22544A-7EE6-4342-B048-85BDC9FD1C3A}</a:tableStyleId>
              </a:tblPr>
              <a:tblGrid>
                <a:gridCol w="1648604">
                  <a:extLst>
                    <a:ext uri="{9D8B030D-6E8A-4147-A177-3AD203B41FA5}">
                      <a16:colId xmlns:a16="http://schemas.microsoft.com/office/drawing/2014/main" val="20000"/>
                    </a:ext>
                  </a:extLst>
                </a:gridCol>
                <a:gridCol w="832104">
                  <a:extLst>
                    <a:ext uri="{9D8B030D-6E8A-4147-A177-3AD203B41FA5}">
                      <a16:colId xmlns:a16="http://schemas.microsoft.com/office/drawing/2014/main" val="20001"/>
                    </a:ext>
                  </a:extLst>
                </a:gridCol>
                <a:gridCol w="832104">
                  <a:extLst>
                    <a:ext uri="{9D8B030D-6E8A-4147-A177-3AD203B41FA5}">
                      <a16:colId xmlns:a16="http://schemas.microsoft.com/office/drawing/2014/main" val="20002"/>
                    </a:ext>
                  </a:extLst>
                </a:gridCol>
              </a:tblGrid>
              <a:tr h="0">
                <a:tc>
                  <a:txBody>
                    <a:bodyPr/>
                    <a:lstStyle/>
                    <a:p>
                      <a:endParaRPr lang="en-US" sz="900" b="0">
                        <a:solidFill>
                          <a:schemeClr val="tx1"/>
                        </a:solidFill>
                        <a:latin typeface="Arial Narrow" pitchFamily="34" charset="0"/>
                      </a:endParaRPr>
                    </a:p>
                  </a:txBody>
                  <a:tcPr marL="0" marR="0" marT="27432" marB="27432" anchor="b">
                    <a:lnL w="12700" cmpd="sng">
                      <a:noFill/>
                    </a:lnL>
                    <a:lnR w="12700" cmpd="sng">
                      <a:noFill/>
                    </a:lnR>
                    <a:lnT w="12700" cmpd="sng">
                      <a:noFill/>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b="1">
                          <a:solidFill>
                            <a:schemeClr val="tx1"/>
                          </a:solidFill>
                          <a:latin typeface="Arial Narrow" panose="020B0606020202030204" pitchFamily="34" charset="0"/>
                        </a:rPr>
                        <a:t>Class A Shares</a:t>
                      </a:r>
                    </a:p>
                  </a:txBody>
                  <a:tcPr marL="0" marR="0" marT="27432" marB="27432" anchor="b">
                    <a:lnL w="12700" cmpd="sng">
                      <a:noFill/>
                    </a:lnL>
                    <a:lnR w="12700" cmpd="sng">
                      <a:noFill/>
                    </a:lnR>
                    <a:lnT w="12700" cmpd="sng">
                      <a:noFill/>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b="1">
                          <a:solidFill>
                            <a:schemeClr val="tx1"/>
                          </a:solidFill>
                          <a:latin typeface="Arial Narrow" panose="020B0606020202030204" pitchFamily="34" charset="0"/>
                        </a:rPr>
                        <a:t>Class I Shares</a:t>
                      </a:r>
                    </a:p>
                  </a:txBody>
                  <a:tcPr marL="0" marR="0" marT="27432" marB="27432" anchor="b">
                    <a:lnL w="12700" cmpd="sng">
                      <a:noFill/>
                    </a:lnL>
                    <a:lnR w="12700" cmpd="sng">
                      <a:noFill/>
                    </a:lnR>
                    <a:lnT w="12700" cmpd="sng">
                      <a:noFill/>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kumimoji="0" lang="en-US" sz="9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Current Expense Ratio (Net)</a:t>
                      </a:r>
                      <a:endParaRPr lang="en-US" sz="900" b="0" dirty="0">
                        <a:solidFill>
                          <a:schemeClr val="tx1"/>
                        </a:solidFill>
                        <a:latin typeface="Arial Narrow" pitchFamily="34" charset="0"/>
                      </a:endParaRPr>
                    </a:p>
                  </a:txBody>
                  <a:tcPr marL="0" marR="0" marT="27432" marB="27432"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tabLst>
                          <a:tab pos="515938" algn="dec"/>
                        </a:tabLst>
                      </a:pPr>
                      <a:r>
                        <a:rPr lang="en-US" sz="800" b="0" i="0" u="none" strike="noStrike" dirty="0">
                          <a:solidFill>
                            <a:srgbClr val="000000"/>
                          </a:solidFill>
                          <a:effectLst/>
                          <a:latin typeface="Arial Narrow" panose="020B0606020202030204" pitchFamily="34" charset="0"/>
                        </a:rPr>
                        <a:t>1.19%</a:t>
                      </a:r>
                    </a:p>
                  </a:txBody>
                  <a:tcPr marL="0" marR="0" marT="27432" marB="27432"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tabLst>
                          <a:tab pos="628650" algn="dec"/>
                        </a:tabLst>
                      </a:pPr>
                      <a:r>
                        <a:rPr lang="en-US" sz="800" b="0" i="0" u="none" strike="noStrike" dirty="0">
                          <a:solidFill>
                            <a:srgbClr val="000000"/>
                          </a:solidFill>
                          <a:effectLst/>
                          <a:latin typeface="Arial Narrow" panose="020B0606020202030204" pitchFamily="34" charset="0"/>
                        </a:rPr>
                        <a:t>0.84%</a:t>
                      </a:r>
                    </a:p>
                  </a:txBody>
                  <a:tcPr marL="0" marR="0" marT="27432" marB="27432"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r>
                        <a:rPr lang="en-US" sz="900" b="0" dirty="0">
                          <a:solidFill>
                            <a:schemeClr val="tx1"/>
                          </a:solidFill>
                          <a:latin typeface="Arial Narrow" panose="020B0606020202030204" pitchFamily="34" charset="0"/>
                        </a:rPr>
                        <a:t>Expense</a:t>
                      </a:r>
                      <a:r>
                        <a:rPr lang="en-US" sz="900" b="0" baseline="0" dirty="0">
                          <a:solidFill>
                            <a:schemeClr val="tx1"/>
                          </a:solidFill>
                          <a:latin typeface="Arial Narrow" panose="020B0606020202030204" pitchFamily="34" charset="0"/>
                        </a:rPr>
                        <a:t> </a:t>
                      </a:r>
                      <a:r>
                        <a:rPr lang="en-US" sz="900" b="0" dirty="0">
                          <a:solidFill>
                            <a:schemeClr val="tx1"/>
                          </a:solidFill>
                          <a:latin typeface="Arial Narrow" panose="020B0606020202030204" pitchFamily="34" charset="0"/>
                        </a:rPr>
                        <a:t>Ratio Before Waivers (Gross)</a:t>
                      </a:r>
                    </a:p>
                  </a:txBody>
                  <a:tcPr marL="0" marR="0" marT="27432" marB="27432"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 latinLnBrk="0" hangingPunct="1">
                        <a:lnSpc>
                          <a:spcPct val="100000"/>
                        </a:lnSpc>
                        <a:spcBef>
                          <a:spcPct val="0"/>
                        </a:spcBef>
                        <a:spcAft>
                          <a:spcPct val="0"/>
                        </a:spcAft>
                        <a:buClrTx/>
                        <a:buSzTx/>
                        <a:buFontTx/>
                        <a:buNone/>
                        <a:tabLst>
                          <a:tab pos="515938" algn="dec"/>
                        </a:tabLst>
                        <a:defRPr/>
                      </a:pPr>
                      <a:r>
                        <a:rPr lang="en-US" sz="800" b="0" i="0" u="none" strike="noStrike" dirty="0">
                          <a:solidFill>
                            <a:srgbClr val="000000"/>
                          </a:solidFill>
                          <a:effectLst/>
                          <a:latin typeface="Arial Narrow" panose="020B0606020202030204" pitchFamily="34" charset="0"/>
                        </a:rPr>
                        <a:t>1.20%</a:t>
                      </a:r>
                    </a:p>
                  </a:txBody>
                  <a:tcPr marL="0" marR="0" marT="27432" marB="27432"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tabLst>
                          <a:tab pos="628650" algn="dec"/>
                        </a:tabLst>
                      </a:pPr>
                      <a:r>
                        <a:rPr lang="en-US" sz="800" b="0" i="0" u="none" strike="noStrike" dirty="0">
                          <a:solidFill>
                            <a:srgbClr val="000000"/>
                          </a:solidFill>
                          <a:effectLst/>
                          <a:latin typeface="Arial Narrow" panose="020B0606020202030204" pitchFamily="34" charset="0"/>
                        </a:rPr>
                        <a:t>0.84%</a:t>
                      </a:r>
                    </a:p>
                  </a:txBody>
                  <a:tcPr marL="0" marR="0" marT="27432" marB="27432"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22" name="Text Placeholder 21"/>
          <p:cNvSpPr>
            <a:spLocks noGrp="1"/>
          </p:cNvSpPr>
          <p:nvPr>
            <p:ph type="body" sz="quarter" idx="19"/>
          </p:nvPr>
        </p:nvSpPr>
        <p:spPr>
          <a:xfrm>
            <a:off x="3995928" y="8397619"/>
            <a:ext cx="3319272" cy="822960"/>
          </a:xfrm>
        </p:spPr>
        <p:txBody>
          <a:bodyPr/>
          <a:lstStyle/>
          <a:p>
            <a:r>
              <a:rPr lang="en-US" dirty="0"/>
              <a:t>The expense ratios of the Fund, both current (net of any fee waivers or expense limitations) and before waivers (gross of any fee waivers or expense limitations) are as set forth above. Pursuant to a contractual arrangement, the Fund's waivers and/or expense limitations will remain in place through at least December 29, 2025, and prior to such date the Investment Adviser may not terminate the arrangements without the approval of the Fund's Board of Trustees. Please refer to the Fund’s prospectus for the most recent expenses.</a:t>
            </a:r>
          </a:p>
        </p:txBody>
      </p:sp>
      <p:sp>
        <p:nvSpPr>
          <p:cNvPr id="12" name="TextBox 11"/>
          <p:cNvSpPr txBox="1"/>
          <p:nvPr/>
        </p:nvSpPr>
        <p:spPr>
          <a:xfrm>
            <a:off x="6614650" y="722671"/>
            <a:ext cx="789039" cy="243840"/>
          </a:xfrm>
          <a:prstGeom prst="rect">
            <a:avLst/>
          </a:prstGeom>
          <a:noFill/>
        </p:spPr>
        <p:txBody>
          <a:bodyPr wrap="square" rtlCol="0">
            <a:spAutoFit/>
          </a:bodyPr>
          <a:lstStyle/>
          <a:p>
            <a:pPr algn="r"/>
            <a:r>
              <a:rPr lang="en-US" sz="1000" dirty="0">
                <a:latin typeface="Arial" panose="020B0604020202020204" pitchFamily="34" charset="0"/>
                <a:cs typeface="Arial" panose="020B0604020202020204" pitchFamily="34" charset="0"/>
              </a:rPr>
              <a:t>2Q 2025</a:t>
            </a:r>
          </a:p>
        </p:txBody>
      </p:sp>
      <p:sp>
        <p:nvSpPr>
          <p:cNvPr id="15" name="Rectangle 14"/>
          <p:cNvSpPr/>
          <p:nvPr/>
        </p:nvSpPr>
        <p:spPr>
          <a:xfrm>
            <a:off x="457200" y="1517646"/>
            <a:ext cx="6858000" cy="664722"/>
          </a:xfrm>
          <a:prstGeom prst="rect">
            <a:avLst/>
          </a:prstGeom>
        </p:spPr>
        <p:txBody>
          <a:bodyPr wrap="square" lIns="0" tIns="0" rIns="0" bIns="0">
            <a:noAutofit/>
          </a:bodyPr>
          <a:lstStyle/>
          <a:p>
            <a:pPr defTabSz="1018824">
              <a:defRPr/>
            </a:pPr>
            <a:r>
              <a:rPr lang="en-US" sz="2200">
                <a:solidFill>
                  <a:srgbClr val="000000"/>
                </a:solidFill>
                <a:latin typeface="Arial Narrow" panose="020B0606020202030204" pitchFamily="34" charset="0"/>
                <a:cs typeface="Arial" panose="020B0604020202020204" pitchFamily="34" charset="0"/>
              </a:rPr>
              <a:t>Goldman Sachs Mid Cap Value Fund</a:t>
            </a:r>
            <a:endParaRPr lang="en-US" sz="2200">
              <a:solidFill>
                <a:srgbClr val="FF0000"/>
              </a:solidFill>
              <a:latin typeface="Arial Narrow" pitchFamily="34" charset="0"/>
              <a:cs typeface="Arial" panose="020B0604020202020204" pitchFamily="34" charset="0"/>
            </a:endParaRPr>
          </a:p>
        </p:txBody>
      </p:sp>
      <p:graphicFrame>
        <p:nvGraphicFramePr>
          <p:cNvPr id="28" name="Content Placeholder 7"/>
          <p:cNvGraphicFramePr>
            <a:graphicFrameLocks/>
          </p:cNvGraphicFramePr>
          <p:nvPr>
            <p:extLst>
              <p:ext uri="{D42A27DB-BD31-4B8C-83A1-F6EECF244321}">
                <p14:modId xmlns:p14="http://schemas.microsoft.com/office/powerpoint/2010/main" val="1271007447"/>
              </p:ext>
            </p:extLst>
          </p:nvPr>
        </p:nvGraphicFramePr>
        <p:xfrm>
          <a:off x="3886201" y="2447364"/>
          <a:ext cx="3708698" cy="184574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8838940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0"/>
          </p:nvPr>
        </p:nvSpPr>
        <p:spPr>
          <a:xfrm>
            <a:off x="457199" y="978408"/>
            <a:ext cx="3319272" cy="8296391"/>
          </a:xfrm>
        </p:spPr>
        <p:txBody>
          <a:bodyPr/>
          <a:lstStyle/>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Athletic footwear and apparel retailer, </a:t>
            </a:r>
            <a:r>
              <a:rPr kumimoji="0" lang="en-US" sz="9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Foot Locker, Inc. (0.0%)</a:t>
            </a: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was a top contributor to relative returns during the quarter. We’ve liked Foot Locker given its strong brand positioning, large global scale, strong vendor relationships, and healthy balance sheet. In May, the company’s stock price rose substantially after reports that another retailer was nearing a deal to acquire the company for a significant premium. We ultimately decided to take advantage of the stock’s strength and exit the position to shift profits towards better risk/reward opportunity.</a:t>
            </a:r>
          </a:p>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Our position in international manufacturer and supplier of chemicals and fabricated building products, </a:t>
            </a:r>
            <a:r>
              <a:rPr kumimoji="0" lang="en-US" sz="9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Westlake Corporation (0.8%)</a:t>
            </a: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was a top detractor from relative returns during the second quarter. The company’s stock came under pressure following the announcement of the closure of one of its international production plants. The market did not react favorably to this news, as concern regarding the resilience of European customer demand came under scrutiny. However, we remain confident in the name as we believe this may be a strategic cost-saving initiative as the company continues its focus on domestic production while navigating an industry-wide demand downcycle. We maintain our belief that the chemical industry is at the trough of its cycle and that Westlake Corporation is potentially well positioned to outperform peers as demand recovers. Furthermore, we believe that as the housing market normalizes, this will serve as a further tailwind to end market demand, which will help the company’s performance in the long term. </a:t>
            </a:r>
          </a:p>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Our position in consumer-focused, medical device manufacturer, </a:t>
            </a:r>
            <a:r>
              <a:rPr kumimoji="0" lang="en-US" sz="9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Cooper Companies, Inc. (0.9%)</a:t>
            </a: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was a top detractor from relative returns during the quarter. Despite reporting a strong financial performance in the second quarter with impressive revenue growth, the stock price faltered at the end of the period. This sudden fall may be attributed to the management team guiding a slower contact lens market growth outlook for the first time in several years. While the guidance trim is minor, the market reacted strongly to the release as contact lenses are one of the two primary business verticals for the company. However, we maintain conviction in the company, as supported by the company’s strong margins and resilient product retention. Notably, the company continues to experience strong demand for its premium daily contact lens, not experiencing any signs of trading down in the midst of the recent macroeconomic volatility and potentially weaker consumer spending appetite.  Further, the company has improved its distribution capabilities and updated its digital capacity, which we believe may help the company to continue to outperform. Overall, we remain confident in the name as we believe it is trading at an attractive level and has shown its ability to grow market share, despite operating environment headwinds. </a:t>
            </a:r>
          </a:p>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endParaRPr lang="en-US" sz="900" dirty="0"/>
          </a:p>
        </p:txBody>
      </p:sp>
      <p:sp>
        <p:nvSpPr>
          <p:cNvPr id="22" name="Text Placeholder 21"/>
          <p:cNvSpPr>
            <a:spLocks noGrp="1"/>
          </p:cNvSpPr>
          <p:nvPr>
            <p:ph type="body" sz="quarter" idx="12"/>
          </p:nvPr>
        </p:nvSpPr>
        <p:spPr/>
        <p:txBody>
          <a:bodyPr/>
          <a:lstStyle/>
          <a:p>
            <a:r>
              <a:rPr lang="en-US" dirty="0"/>
              <a:t>Top Ten Holdings</a:t>
            </a:r>
          </a:p>
        </p:txBody>
      </p:sp>
      <p:graphicFrame>
        <p:nvGraphicFramePr>
          <p:cNvPr id="13" name="Content Placeholder 7"/>
          <p:cNvGraphicFramePr>
            <a:graphicFrameLocks noGrp="1"/>
          </p:cNvGraphicFramePr>
          <p:nvPr>
            <p:ph sz="quarter" idx="13"/>
            <p:extLst>
              <p:ext uri="{D42A27DB-BD31-4B8C-83A1-F6EECF244321}">
                <p14:modId xmlns:p14="http://schemas.microsoft.com/office/powerpoint/2010/main" val="866301150"/>
              </p:ext>
            </p:extLst>
          </p:nvPr>
        </p:nvGraphicFramePr>
        <p:xfrm>
          <a:off x="3995737" y="3744308"/>
          <a:ext cx="3319462" cy="2756245"/>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 Placeholder 2"/>
          <p:cNvSpPr>
            <a:spLocks noGrp="1"/>
          </p:cNvSpPr>
          <p:nvPr>
            <p:ph type="body" sz="quarter" idx="21"/>
          </p:nvPr>
        </p:nvSpPr>
        <p:spPr/>
        <p:txBody>
          <a:bodyPr/>
          <a:lstStyle/>
          <a:p>
            <a:r>
              <a:rPr lang="en-US" dirty="0"/>
              <a:t>Sector Weights</a:t>
            </a:r>
          </a:p>
        </p:txBody>
      </p:sp>
      <p:graphicFrame>
        <p:nvGraphicFramePr>
          <p:cNvPr id="23" name="Content Placeholder 17"/>
          <p:cNvGraphicFramePr>
            <a:graphicFrameLocks noGrp="1"/>
          </p:cNvGraphicFramePr>
          <p:nvPr>
            <p:ph sz="quarter" idx="22"/>
            <p:custDataLst>
              <p:tags r:id="rId1"/>
            </p:custDataLst>
            <p:extLst>
              <p:ext uri="{D42A27DB-BD31-4B8C-83A1-F6EECF244321}">
                <p14:modId xmlns:p14="http://schemas.microsoft.com/office/powerpoint/2010/main" val="3322208414"/>
              </p:ext>
            </p:extLst>
          </p:nvPr>
        </p:nvGraphicFramePr>
        <p:xfrm>
          <a:off x="3991892" y="1219882"/>
          <a:ext cx="3319272" cy="1929384"/>
        </p:xfrm>
        <a:graphic>
          <a:graphicData uri="http://schemas.openxmlformats.org/drawingml/2006/table">
            <a:tbl>
              <a:tblPr firstRow="1" bandRow="1">
                <a:tableStyleId>{5C22544A-7EE6-4342-B048-85BDC9FD1C3A}</a:tableStyleId>
              </a:tblPr>
              <a:tblGrid>
                <a:gridCol w="2170011">
                  <a:extLst>
                    <a:ext uri="{9D8B030D-6E8A-4147-A177-3AD203B41FA5}">
                      <a16:colId xmlns:a16="http://schemas.microsoft.com/office/drawing/2014/main" val="20000"/>
                    </a:ext>
                  </a:extLst>
                </a:gridCol>
                <a:gridCol w="1149261">
                  <a:extLst>
                    <a:ext uri="{9D8B030D-6E8A-4147-A177-3AD203B41FA5}">
                      <a16:colId xmlns:a16="http://schemas.microsoft.com/office/drawing/2014/main" val="20001"/>
                    </a:ext>
                  </a:extLst>
                </a:gridCol>
              </a:tblGrid>
              <a:tr h="0">
                <a:tc>
                  <a:txBody>
                    <a:bodyPr/>
                    <a:lstStyle/>
                    <a:p>
                      <a:r>
                        <a:rPr lang="en-US" sz="900">
                          <a:solidFill>
                            <a:schemeClr val="tx1"/>
                          </a:solidFill>
                          <a:latin typeface="Arial Narrow" panose="020B0606020202030204" pitchFamily="34" charset="0"/>
                        </a:rPr>
                        <a:t>Company</a:t>
                      </a:r>
                    </a:p>
                  </a:txBody>
                  <a:tcPr marL="0" marR="0" marT="27432" marB="27432">
                    <a:lnL w="12700" cmpd="sng">
                      <a:noFill/>
                    </a:lnL>
                    <a:lnR w="12700" cmpd="sng">
                      <a:noFill/>
                    </a:lnR>
                    <a:lnT w="12700" cmpd="sng">
                      <a:noFill/>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dirty="0">
                          <a:solidFill>
                            <a:schemeClr val="tx1"/>
                          </a:solidFill>
                          <a:latin typeface="Arial Narrow" panose="020B0606020202030204" pitchFamily="34" charset="0"/>
                        </a:rPr>
                        <a:t>Portfolio</a:t>
                      </a:r>
                    </a:p>
                  </a:txBody>
                  <a:tcPr marL="0" marR="0" marT="27432" marB="27432" anchor="b">
                    <a:lnL w="12700" cmpd="sng">
                      <a:noFill/>
                    </a:lnL>
                    <a:lnR w="12700" cmpd="sng">
                      <a:noFill/>
                    </a:lnR>
                    <a:lnT w="12700" cmpd="sng">
                      <a:noFill/>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73736">
                <a:tc>
                  <a:txBody>
                    <a:bodyPr/>
                    <a:lstStyle/>
                    <a:p>
                      <a:pPr algn="l" fontAlgn="b"/>
                      <a:r>
                        <a:rPr lang="en-US" sz="900" b="0" i="0" u="none" strike="noStrike">
                          <a:solidFill>
                            <a:srgbClr val="000000"/>
                          </a:solidFill>
                          <a:effectLst/>
                          <a:latin typeface="Arial Narrow" panose="020B0606020202030204" pitchFamily="34" charset="0"/>
                        </a:rPr>
                        <a:t>AMETEK,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2.4%</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73736">
                <a:tc>
                  <a:txBody>
                    <a:bodyPr/>
                    <a:lstStyle/>
                    <a:p>
                      <a:pPr algn="l" fontAlgn="b"/>
                      <a:r>
                        <a:rPr lang="en-US" sz="900" b="0" i="0" u="none" strike="noStrike">
                          <a:solidFill>
                            <a:srgbClr val="000000"/>
                          </a:solidFill>
                          <a:effectLst/>
                          <a:latin typeface="Arial Narrow" panose="020B0606020202030204" pitchFamily="34" charset="0"/>
                        </a:rPr>
                        <a:t>Rockwell Automation,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2.4%</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73736">
                <a:tc>
                  <a:txBody>
                    <a:bodyPr/>
                    <a:lstStyle/>
                    <a:p>
                      <a:pPr algn="l" fontAlgn="b"/>
                      <a:r>
                        <a:rPr lang="en-US" sz="900" b="0" i="0" u="none" strike="noStrike">
                          <a:solidFill>
                            <a:srgbClr val="000000"/>
                          </a:solidFill>
                          <a:effectLst/>
                          <a:latin typeface="Arial Narrow" panose="020B0606020202030204" pitchFamily="34" charset="0"/>
                        </a:rPr>
                        <a:t>Coca-Cola Europacific Partners plc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2.2%</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73736">
                <a:tc>
                  <a:txBody>
                    <a:bodyPr/>
                    <a:lstStyle/>
                    <a:p>
                      <a:pPr algn="l" fontAlgn="b"/>
                      <a:r>
                        <a:rPr lang="en-US" sz="900" b="0" i="0" u="none" strike="noStrike">
                          <a:solidFill>
                            <a:srgbClr val="000000"/>
                          </a:solidFill>
                          <a:effectLst/>
                          <a:latin typeface="Arial Narrow" panose="020B0606020202030204" pitchFamily="34" charset="0"/>
                        </a:rPr>
                        <a:t>BJ's Wholesale Club Holdings,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2.0%</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73736">
                <a:tc>
                  <a:txBody>
                    <a:bodyPr/>
                    <a:lstStyle/>
                    <a:p>
                      <a:pPr algn="l" fontAlgn="b"/>
                      <a:r>
                        <a:rPr lang="en-US" sz="900" b="0" i="0" u="none" strike="noStrike">
                          <a:solidFill>
                            <a:srgbClr val="000000"/>
                          </a:solidFill>
                          <a:effectLst/>
                          <a:latin typeface="Arial Narrow" panose="020B0606020202030204" pitchFamily="34" charset="0"/>
                        </a:rPr>
                        <a:t>Fidelity National Information Services,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1.9%</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73736">
                <a:tc>
                  <a:txBody>
                    <a:bodyPr/>
                    <a:lstStyle/>
                    <a:p>
                      <a:pPr algn="l" fontAlgn="b"/>
                      <a:r>
                        <a:rPr lang="en-US" sz="900" b="0" i="0" u="none" strike="noStrike">
                          <a:solidFill>
                            <a:srgbClr val="000000"/>
                          </a:solidFill>
                          <a:effectLst/>
                          <a:latin typeface="Arial Narrow" panose="020B0606020202030204" pitchFamily="34" charset="0"/>
                        </a:rPr>
                        <a:t>D.R. Horton,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1.9%</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73736">
                <a:tc>
                  <a:txBody>
                    <a:bodyPr/>
                    <a:lstStyle/>
                    <a:p>
                      <a:pPr algn="l" fontAlgn="b"/>
                      <a:r>
                        <a:rPr lang="en-US" sz="900" b="0" i="0" u="none" strike="noStrike">
                          <a:solidFill>
                            <a:srgbClr val="000000"/>
                          </a:solidFill>
                          <a:effectLst/>
                          <a:latin typeface="Arial Narrow" panose="020B0606020202030204" pitchFamily="34" charset="0"/>
                        </a:rPr>
                        <a:t>Martin Marietta Materials,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1.8%</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173736">
                <a:tc>
                  <a:txBody>
                    <a:bodyPr/>
                    <a:lstStyle/>
                    <a:p>
                      <a:pPr algn="l" fontAlgn="b"/>
                      <a:r>
                        <a:rPr lang="en-US" sz="900" b="0" i="0" u="none" strike="noStrike">
                          <a:solidFill>
                            <a:srgbClr val="000000"/>
                          </a:solidFill>
                          <a:effectLst/>
                          <a:latin typeface="Arial Narrow" panose="020B0606020202030204" pitchFamily="34" charset="0"/>
                        </a:rPr>
                        <a:t>Raymond James Financial,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1.6%</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173736">
                <a:tc>
                  <a:txBody>
                    <a:bodyPr/>
                    <a:lstStyle/>
                    <a:p>
                      <a:pPr algn="l" fontAlgn="b"/>
                      <a:r>
                        <a:rPr lang="en-US" sz="900" b="0" i="0" u="none" strike="noStrike">
                          <a:solidFill>
                            <a:srgbClr val="000000"/>
                          </a:solidFill>
                          <a:effectLst/>
                          <a:latin typeface="Arial Narrow" panose="020B0606020202030204" pitchFamily="34" charset="0"/>
                        </a:rPr>
                        <a:t>Dynatrace,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1.6%</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173736">
                <a:tc>
                  <a:txBody>
                    <a:bodyPr/>
                    <a:lstStyle/>
                    <a:p>
                      <a:pPr algn="l" fontAlgn="b"/>
                      <a:r>
                        <a:rPr lang="en-US" sz="900" b="0" i="0" u="none" strike="noStrike" dirty="0">
                          <a:solidFill>
                            <a:srgbClr val="000000"/>
                          </a:solidFill>
                          <a:effectLst/>
                          <a:latin typeface="Arial Narrow" panose="020B0606020202030204" pitchFamily="34" charset="0"/>
                        </a:rPr>
                        <a:t>NiSource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1.6%</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11" name="Text Placeholder 10"/>
          <p:cNvSpPr>
            <a:spLocks noGrp="1"/>
          </p:cNvSpPr>
          <p:nvPr>
            <p:ph type="body" sz="quarter" idx="25"/>
          </p:nvPr>
        </p:nvSpPr>
        <p:spPr/>
        <p:txBody>
          <a:bodyPr/>
          <a:lstStyle/>
          <a:p>
            <a:r>
              <a:rPr lang="en-US" dirty="0"/>
              <a:t>Data as of 6/30/2025.</a:t>
            </a:r>
          </a:p>
          <a:p>
            <a:r>
              <a:rPr lang="en-US" dirty="0"/>
              <a:t>Fund holdings and allocations shown are unaudited, and may not be representative of current or future investments. Fund holdings and allocations may not include the Fund’s entire investment portfolio, which may change at any time. Fund holdings should not be relied on in making investment decisions and should not be construed as research or investment advice regarding particular securities. Current and future holdings are subject to risk.</a:t>
            </a:r>
          </a:p>
        </p:txBody>
      </p:sp>
      <p:sp>
        <p:nvSpPr>
          <p:cNvPr id="8" name="Rectangle 7"/>
          <p:cNvSpPr/>
          <p:nvPr/>
        </p:nvSpPr>
        <p:spPr>
          <a:xfrm>
            <a:off x="457199" y="428615"/>
            <a:ext cx="6858000" cy="211466"/>
          </a:xfrm>
          <a:prstGeom prst="rect">
            <a:avLst/>
          </a:prstGeom>
        </p:spPr>
        <p:txBody>
          <a:bodyPr wrap="square" lIns="0" tIns="0" rIns="0" bIns="0">
            <a:noAutofit/>
          </a:bodyPr>
          <a:lstStyle/>
          <a:p>
            <a:pPr algn="l"/>
            <a:r>
              <a:rPr lang="en-US" sz="1000" b="1" i="0" u="none" strike="noStrike" kern="1200" baseline="0">
                <a:solidFill>
                  <a:srgbClr val="7F7F7F"/>
                </a:solidFill>
                <a:latin typeface="Arial Narrow" panose="020B0606020202030204" pitchFamily="34" charset="0"/>
                <a:ea typeface="+mn-ea"/>
                <a:cs typeface="Arial" panose="020B0604020202020204" pitchFamily="34" charset="0"/>
              </a:rPr>
              <a:t>Investment Commentary | Goldman Sachs Mid Cap Value Fund</a:t>
            </a:r>
          </a:p>
        </p:txBody>
      </p:sp>
      <p:sp>
        <p:nvSpPr>
          <p:cNvPr id="10" name="Rectangle 9"/>
          <p:cNvSpPr/>
          <p:nvPr/>
        </p:nvSpPr>
        <p:spPr>
          <a:xfrm>
            <a:off x="4059744" y="3748148"/>
            <a:ext cx="1398905" cy="198120"/>
          </a:xfrm>
          <a:prstGeom prst="rect">
            <a:avLst/>
          </a:prstGeom>
        </p:spPr>
        <p:txBody>
          <a:bodyPr wrap="none">
            <a:spAutoFit/>
          </a:bodyPr>
          <a:lstStyle/>
          <a:p>
            <a:r>
              <a:rPr lang="en-US" sz="700">
                <a:latin typeface="Arial Narrow" panose="020B0606020202030204" pitchFamily="34" charset="0"/>
              </a:rPr>
              <a:t>Goldman Sachs Mid Cap Value Fund</a:t>
            </a:r>
          </a:p>
        </p:txBody>
      </p:sp>
      <p:sp>
        <p:nvSpPr>
          <p:cNvPr id="15" name="Rectangle 14"/>
          <p:cNvSpPr/>
          <p:nvPr/>
        </p:nvSpPr>
        <p:spPr>
          <a:xfrm>
            <a:off x="4059743" y="3934928"/>
            <a:ext cx="1976755" cy="198120"/>
          </a:xfrm>
          <a:prstGeom prst="rect">
            <a:avLst/>
          </a:prstGeom>
        </p:spPr>
        <p:txBody>
          <a:bodyPr wrap="none">
            <a:spAutoFit/>
          </a:bodyPr>
          <a:lstStyle/>
          <a:p>
            <a:r>
              <a:rPr lang="en-US" sz="700" dirty="0">
                <a:latin typeface="Arial Narrow" panose="020B0606020202030204" pitchFamily="34" charset="0"/>
              </a:rPr>
              <a:t>Russell Midcap Value (Total Return, Unhedged, USD)</a:t>
            </a:r>
          </a:p>
        </p:txBody>
      </p:sp>
    </p:spTree>
    <p:extLst>
      <p:ext uri="{BB962C8B-B14F-4D97-AF65-F5344CB8AC3E}">
        <p14:creationId xmlns:p14="http://schemas.microsoft.com/office/powerpoint/2010/main" val="45005905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950976"/>
            <a:ext cx="3383280" cy="8229600"/>
          </a:xfrm>
        </p:spPr>
        <p:txBody>
          <a:bodyPr numCol="1"/>
          <a:lstStyle/>
          <a:p>
            <a:pPr defTabSz="914400">
              <a:lnSpc>
                <a:spcPct val="110000"/>
              </a:lnSpc>
              <a:spcBef>
                <a:spcPts val="600"/>
              </a:spcBef>
              <a:defRPr/>
            </a:pPr>
            <a:r>
              <a:rPr lang="en-US" sz="1050" b="1" dirty="0">
                <a:solidFill>
                  <a:srgbClr val="000000"/>
                </a:solidFill>
                <a:latin typeface="Arial Narrow" panose="020B0606020202030204" pitchFamily="34" charset="0"/>
                <a:cs typeface="Arial" panose="020B0604020202020204" pitchFamily="34" charset="0"/>
              </a:rPr>
              <a:t>Portfolio Review</a:t>
            </a:r>
          </a:p>
          <a:p>
            <a:pPr lvl="0" defTabSz="914400">
              <a:lnSpc>
                <a:spcPct val="110000"/>
              </a:lnSpc>
              <a:spcBef>
                <a:spcPts val="600"/>
              </a:spcBef>
              <a:defRPr/>
            </a:pPr>
            <a:r>
              <a:rPr lang="en-US" sz="900" dirty="0">
                <a:solidFill>
                  <a:srgbClr val="000000"/>
                </a:solidFill>
                <a:latin typeface="Arial" panose="020B0604020202020204" pitchFamily="34" charset="0"/>
                <a:cs typeface="Arial" panose="020B0604020202020204" pitchFamily="34" charset="0"/>
              </a:rPr>
              <a:t>We initiated a position in </a:t>
            </a:r>
            <a:r>
              <a:rPr lang="en-US" sz="900" b="1" dirty="0">
                <a:solidFill>
                  <a:srgbClr val="000000"/>
                </a:solidFill>
                <a:latin typeface="Arial" panose="020B0604020202020204" pitchFamily="34" charset="0"/>
                <a:cs typeface="Arial" panose="020B0604020202020204" pitchFamily="34" charset="0"/>
              </a:rPr>
              <a:t>D.R. Horton, Inc. (1.9%)</a:t>
            </a:r>
            <a:r>
              <a:rPr lang="en-US" sz="900" dirty="0">
                <a:solidFill>
                  <a:srgbClr val="000000"/>
                </a:solidFill>
                <a:latin typeface="Arial" panose="020B0604020202020204" pitchFamily="34" charset="0"/>
                <a:cs typeface="Arial" panose="020B0604020202020204" pitchFamily="34" charset="0"/>
              </a:rPr>
              <a:t>, a homebuilding company, during the quarter</a:t>
            </a: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lang="en-US" sz="900" dirty="0">
                <a:solidFill>
                  <a:srgbClr val="000000"/>
                </a:solidFill>
                <a:latin typeface="Arial" panose="020B0604020202020204" pitchFamily="34" charset="0"/>
                <a:cs typeface="Arial" panose="020B0604020202020204" pitchFamily="34" charset="0"/>
              </a:rPr>
              <a:t>as we saw an attractive valuation and believe the company can benefit from industry consolidation tailwinds and a correction of the supply/demand imbalance in the housing market</a:t>
            </a: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The company's financial strength, demonstrated by robust free cash flow and share repurchases, reinforces our confidence in its ability to capitalize on the anticipated sector recovery. This optimism is reinforced by the ongoing consolidation within the industry, where larger, more financially sound builders are increasing market share, creating a more steady and predictable competitive landscape.</a:t>
            </a:r>
          </a:p>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We initiated a position in diversified financial services company, </a:t>
            </a:r>
            <a:r>
              <a:rPr kumimoji="0" lang="en-US" sz="9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Fifth Third Bancorp (1.2%)</a:t>
            </a: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during the quarter. We believe that the company has continued to demonstrate fundamental strength and potentially has the ability to outperform peers in a variety of economic backdrops. Specifically, the company recently guided growing market share in its loan business, a core vertical, and improvement in its origination capabilities. This growing dominance against competitors and its relatively modest valuation signaled an attractive point to express our positive view on the company. Overall, we believe that the company’s strong capital returns, diversified business model, and improving underwriting predominance may lead the company to outperform peers.</a:t>
            </a:r>
          </a:p>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We exited our position in energy equipment manufacturing and services company, </a:t>
            </a:r>
            <a:r>
              <a:rPr kumimoji="0" lang="en-US" sz="9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GE Vernova Inc. (0.0%)</a:t>
            </a: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during the quarter. The company is a leading global supplier of gas turbines (gas power generation), wind turbines (primarily onshore with leading US market share), nuclear (JV with Hitachi for small modular reactors) and various other power equipment offerings. The company’s stock price continued to rise over the past several months as the market maintains confidence in GE </a:t>
            </a:r>
            <a:r>
              <a:rPr kumimoji="0" lang="en-US" sz="9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Vernova’s</a:t>
            </a: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management team’s ability to execute operationally and increase order quantities to scale alongside the artificial intelligence growth narrative. We utilized this increase in price as an opportunity to exit our position, as we decided to use the resources to reallocate to companies that we believe have stronger, more durable growth prospects that match their respective valuations..</a:t>
            </a:r>
          </a:p>
          <a:p>
            <a:pPr lvl="0" defTabSz="914400">
              <a:lnSpc>
                <a:spcPct val="110000"/>
              </a:lnSpc>
              <a:spcBef>
                <a:spcPts val="600"/>
              </a:spcBef>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We exited our position </a:t>
            </a:r>
            <a:r>
              <a:rPr kumimoji="0" lang="en-US" sz="9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in Arthur J. Gallagher &amp; Co. (0.0%)</a:t>
            </a:r>
            <a:r>
              <a:rPr kumimoji="0" lang="en-US" sz="9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 global insurance brokerage and risk management services firm, this quarter. While still positive on the name, we decided to exit the position as the company released lower-than-expected growth guidance. This may stem from a broader trend surrounding the insurance brokerage industry, which has reflected a slowdown in a volatile macroeconomic environment. While we believe the cycle may still extend, being mindful of the risk/reward, we ultimately decided to sell out in favor of better risk/reward prospects.</a:t>
            </a:r>
            <a:endParaRPr lang="en-US" sz="800" dirty="0">
              <a:solidFill>
                <a:srgbClr val="000000"/>
              </a:solidFill>
              <a:latin typeface="Arial" panose="020B0604020202020204" pitchFamily="34" charset="0"/>
              <a:cs typeface="Arial" panose="020B0604020202020204" pitchFamily="34" charset="0"/>
            </a:endParaRPr>
          </a:p>
          <a:p>
            <a:pPr lvl="0" defTabSz="914400">
              <a:lnSpc>
                <a:spcPct val="110000"/>
              </a:lnSpc>
              <a:spcBef>
                <a:spcPts val="600"/>
              </a:spcBef>
              <a:defRPr/>
            </a:pPr>
            <a:r>
              <a:rPr lang="en-US" sz="1050" b="1" dirty="0">
                <a:solidFill>
                  <a:srgbClr val="000000"/>
                </a:solidFill>
                <a:latin typeface="Arial Narrow" panose="020B0606020202030204" pitchFamily="34" charset="0"/>
                <a:cs typeface="Arial" panose="020B0604020202020204" pitchFamily="34" charset="0"/>
              </a:rPr>
              <a:t>Strategy/Outlook</a:t>
            </a:r>
          </a:p>
          <a:p>
            <a:pPr marL="0" marR="0" lvl="0" indent="0" algn="l" defTabSz="914400" rtl="0" eaLnBrk="1" fontAlgn="auto" latinLnBrk="0" hangingPunct="1">
              <a:lnSpc>
                <a:spcPct val="110000"/>
              </a:lnSpc>
              <a:spcBef>
                <a:spcPts val="600"/>
              </a:spcBef>
              <a:spcAft>
                <a:spcPts val="0"/>
              </a:spcAft>
              <a:buClrTx/>
              <a:buSzTx/>
              <a:buFont typeface="Arial" panose="020B0604020202020204" pitchFamily="34" charset="0"/>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The second quarter was characterized by themes of resilience as the US equity market recovered and outperformed from the previous quarter’s weakness, as strong quarterly earnings and the improvement of newly implemented trade policy positioning led to a resurgence in investor optimism. </a:t>
            </a:r>
            <a:endParaRPr lang="en-US" sz="900" dirty="0">
              <a:solidFill>
                <a:srgbClr val="000000"/>
              </a:solidFill>
              <a:latin typeface="Arial" panose="020B0604020202020204" pitchFamily="34" charset="0"/>
              <a:cs typeface="Arial" panose="020B0604020202020204" pitchFamily="34" charset="0"/>
            </a:endParaRPr>
          </a:p>
        </p:txBody>
      </p:sp>
      <p:sp>
        <p:nvSpPr>
          <p:cNvPr id="8" name="Text Placeholder 21"/>
          <p:cNvSpPr txBox="1"/>
          <p:nvPr/>
        </p:nvSpPr>
        <p:spPr>
          <a:xfrm>
            <a:off x="3995928" y="978408"/>
            <a:ext cx="3319272" cy="182880"/>
          </a:xfrm>
          <a:prstGeom prst="rect">
            <a:avLst/>
          </a:prstGeom>
          <a:solidFill>
            <a:schemeClr val="accent2"/>
          </a:solidFill>
        </p:spPr>
        <p:txBody>
          <a:bodyPr vert="horz" lIns="91440" tIns="0" rIns="91440" bIns="0" rtlCol="0" anchor="ctr" anchorCtr="0">
            <a:noAutofit/>
          </a:bodyPr>
          <a:lstStyle>
            <a:lvl1pPr marL="0" indent="0" algn="l" defTabSz="914400" rtl="0" eaLnBrk="1" latinLnBrk="0" hangingPunct="1">
              <a:lnSpc>
                <a:spcPct val="100000"/>
              </a:lnSpc>
              <a:spcBef>
                <a:spcPct val="0"/>
              </a:spcBef>
              <a:buFont typeface="Arial" panose="020B0604020202020204" pitchFamily="34" charset="0"/>
              <a:buNone/>
              <a:defRPr sz="900" b="1" kern="1200">
                <a:solidFill>
                  <a:schemeClr val="bg1"/>
                </a:solidFill>
                <a:latin typeface="Arial Narrow" panose="020B0606020202030204" pitchFamily="34" charset="0"/>
                <a:ea typeface="+mn-ea"/>
                <a:cs typeface="Arial" panose="020B0604020202020204" pitchFamily="34" charset="0"/>
              </a:defRPr>
            </a:lvl1pPr>
            <a:lvl2pPr marL="109538" indent="-109538" algn="l" defTabSz="914400" rtl="0" eaLnBrk="1" latinLnBrk="0" hangingPunct="1">
              <a:lnSpc>
                <a:spcPct val="110000"/>
              </a:lnSpc>
              <a:spcBef>
                <a:spcPts val="600"/>
              </a:spcBef>
              <a:buClr>
                <a:srgbClr val="5B98CC"/>
              </a:buClr>
              <a:buSzPct val="80000"/>
              <a:buFont typeface="Wingdings" panose="05000000000000000000" pitchFamily="2" charset="2"/>
              <a:buChar char=""/>
              <a:defRPr sz="1000" kern="1200">
                <a:solidFill>
                  <a:schemeClr val="tx1"/>
                </a:solidFill>
                <a:latin typeface="Arial" panose="020B0604020202020204" pitchFamily="34" charset="0"/>
                <a:ea typeface="+mn-ea"/>
                <a:cs typeface="Arial" panose="020B0604020202020204" pitchFamily="34" charset="0"/>
              </a:defRPr>
            </a:lvl2pPr>
            <a:lvl3pPr marL="228600" indent="-119063" algn="l" defTabSz="914400" rtl="0" eaLnBrk="1" latinLnBrk="0" hangingPunct="1">
              <a:lnSpc>
                <a:spcPct val="110000"/>
              </a:lnSpc>
              <a:spcBef>
                <a:spcPts val="600"/>
              </a:spcBef>
              <a:buClr>
                <a:srgbClr val="6D6E71"/>
              </a:buClr>
              <a:buFont typeface="Wingdings" panose="05000000000000000000" pitchFamily="2" charset="2"/>
              <a:buChar char="§"/>
              <a:defRPr sz="1000" kern="1200">
                <a:solidFill>
                  <a:schemeClr val="tx1"/>
                </a:solidFill>
                <a:latin typeface="Arial" panose="020B0604020202020204" pitchFamily="34" charset="0"/>
                <a:ea typeface="+mn-ea"/>
                <a:cs typeface="Arial" panose="020B0604020202020204" pitchFamily="34" charset="0"/>
              </a:defRPr>
            </a:lvl3pPr>
            <a:lvl4pPr marL="342900" indent="-114300" algn="l" defTabSz="914400" rtl="0" eaLnBrk="1" latinLnBrk="0" hangingPunct="1">
              <a:lnSpc>
                <a:spcPct val="110000"/>
              </a:lnSpc>
              <a:spcBef>
                <a:spcPts val="600"/>
              </a:spcBef>
              <a:buFont typeface="Arial" panose="020B0604020202020204" pitchFamily="34" charset="0"/>
              <a:buChar char="–"/>
              <a:defRPr sz="1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0000"/>
              </a:lnSpc>
              <a:spcBef>
                <a:spcPts val="600"/>
              </a:spcBef>
              <a:buFont typeface="Arial" panose="020B0604020202020204" pitchFamily="34" charset="0"/>
              <a:buChar char="»"/>
              <a:defRPr sz="1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Top/Bottom Contributors to Return (as of 6/30/2025)</a:t>
            </a:r>
          </a:p>
        </p:txBody>
      </p:sp>
      <p:sp>
        <p:nvSpPr>
          <p:cNvPr id="3" name="TextBox 2"/>
          <p:cNvSpPr txBox="1"/>
          <p:nvPr/>
        </p:nvSpPr>
        <p:spPr>
          <a:xfrm>
            <a:off x="3931922" y="5991983"/>
            <a:ext cx="3319272" cy="1600438"/>
          </a:xfrm>
          <a:prstGeom prst="rect">
            <a:avLst/>
          </a:prstGeom>
          <a:noFill/>
        </p:spPr>
        <p:txBody>
          <a:bodyPr wrap="square" rtlCol="0">
            <a:spAutoFit/>
          </a:bodyPr>
          <a:lstStyle/>
          <a:p>
            <a:r>
              <a:rPr lang="en-GB" sz="900" b="1" dirty="0">
                <a:latin typeface="Arial Narrow" panose="020B0606020202030204" pitchFamily="34" charset="0"/>
                <a:cs typeface="Arial" panose="020B0604020202020204" pitchFamily="34" charset="0"/>
              </a:rPr>
              <a:t>Past performance does not guarantee future results, which may vary. </a:t>
            </a:r>
            <a:r>
              <a:rPr lang="en-US" sz="900" dirty="0">
                <a:latin typeface="Arial Narrow" panose="020B0606020202030204" pitchFamily="34" charset="0"/>
                <a:cs typeface="Arial" panose="020B0604020202020204" pitchFamily="34" charset="0"/>
              </a:rPr>
              <a:t>The attribution returns presented above are gross and do not reflect the deduction of investment advisory fees, which will reduce returns. Fund holdings and allocations shown are unaudited, and may not be representative of current or future investments. Fund holdings and allocations may not include the Fund's entire investment portfolio, which may change at any time. Fund holdings should not be relied on in making investment decisions and should not be construed as research or investment advice regarding particular securities. Current and future holdings are subject to risk.</a:t>
            </a:r>
          </a:p>
          <a:p>
            <a:endParaRPr lang="en-US" sz="800" dirty="0">
              <a:latin typeface="Arial" panose="020B0604020202020204" pitchFamily="34" charset="0"/>
              <a:cs typeface="Arial" panose="020B0604020202020204" pitchFamily="34" charset="0"/>
            </a:endParaRPr>
          </a:p>
        </p:txBody>
      </p:sp>
      <p:sp>
        <p:nvSpPr>
          <p:cNvPr id="6" name="Rectangle 5"/>
          <p:cNvSpPr/>
          <p:nvPr/>
        </p:nvSpPr>
        <p:spPr>
          <a:xfrm>
            <a:off x="457199" y="428615"/>
            <a:ext cx="6858000" cy="211466"/>
          </a:xfrm>
          <a:prstGeom prst="rect">
            <a:avLst/>
          </a:prstGeom>
        </p:spPr>
        <p:txBody>
          <a:bodyPr wrap="square" lIns="0" tIns="0" rIns="0" bIns="0">
            <a:noAutofit/>
          </a:bodyPr>
          <a:lstStyle/>
          <a:p>
            <a:r>
              <a:rPr lang="en-US" sz="1000" b="1" i="0" u="none" strike="noStrike" kern="1200" baseline="0" dirty="0">
                <a:solidFill>
                  <a:srgbClr val="7F7F7F"/>
                </a:solidFill>
                <a:latin typeface="Arial Narrow" panose="020B0606020202030204" pitchFamily="34" charset="0"/>
                <a:ea typeface="+mn-ea"/>
                <a:cs typeface="Arial" panose="020B0604020202020204" pitchFamily="34" charset="0"/>
              </a:rPr>
              <a:t>Investment Commentary | </a:t>
            </a:r>
            <a:r>
              <a:rPr lang="en-US" sz="1000" b="1" dirty="0">
                <a:solidFill>
                  <a:srgbClr val="7F7F7F"/>
                </a:solidFill>
                <a:latin typeface="Arial Narrow" panose="020B0606020202030204" pitchFamily="34" charset="0"/>
                <a:cs typeface="Arial" panose="020B0604020202020204" pitchFamily="34" charset="0"/>
              </a:rPr>
              <a:t>Goldman Sachs Mid Cap Value Fund</a:t>
            </a:r>
          </a:p>
        </p:txBody>
      </p:sp>
      <p:graphicFrame>
        <p:nvGraphicFramePr>
          <p:cNvPr id="10" name="Content Placeholder 17"/>
          <p:cNvGraphicFramePr>
            <a:graphicFrameLocks noGrp="1"/>
          </p:cNvGraphicFramePr>
          <p:nvPr>
            <p:custDataLst>
              <p:tags r:id="rId1"/>
            </p:custDataLst>
            <p:extLst>
              <p:ext uri="{D42A27DB-BD31-4B8C-83A1-F6EECF244321}">
                <p14:modId xmlns:p14="http://schemas.microsoft.com/office/powerpoint/2010/main" val="1526408149"/>
              </p:ext>
            </p:extLst>
          </p:nvPr>
        </p:nvGraphicFramePr>
        <p:xfrm>
          <a:off x="3995738" y="1225550"/>
          <a:ext cx="3291840" cy="4618054"/>
        </p:xfrm>
        <a:graphic>
          <a:graphicData uri="http://schemas.openxmlformats.org/drawingml/2006/table">
            <a:tbl>
              <a:tblPr firstRow="1" bandRow="1">
                <a:tableStyleId>{5C22544A-7EE6-4342-B048-85BDC9FD1C3A}</a:tableStyleId>
              </a:tblPr>
              <a:tblGrid>
                <a:gridCol w="1525386">
                  <a:extLst>
                    <a:ext uri="{9D8B030D-6E8A-4147-A177-3AD203B41FA5}">
                      <a16:colId xmlns:a16="http://schemas.microsoft.com/office/drawing/2014/main" val="20000"/>
                    </a:ext>
                  </a:extLst>
                </a:gridCol>
                <a:gridCol w="775504">
                  <a:extLst>
                    <a:ext uri="{9D8B030D-6E8A-4147-A177-3AD203B41FA5}">
                      <a16:colId xmlns:a16="http://schemas.microsoft.com/office/drawing/2014/main" val="20001"/>
                    </a:ext>
                  </a:extLst>
                </a:gridCol>
                <a:gridCol w="990950">
                  <a:extLst>
                    <a:ext uri="{9D8B030D-6E8A-4147-A177-3AD203B41FA5}">
                      <a16:colId xmlns:a16="http://schemas.microsoft.com/office/drawing/2014/main" val="20002"/>
                    </a:ext>
                  </a:extLst>
                </a:gridCol>
              </a:tblGrid>
              <a:tr h="199728">
                <a:tc>
                  <a:txBody>
                    <a:bodyPr/>
                    <a:lstStyle/>
                    <a:p>
                      <a:r>
                        <a:rPr lang="en-US" sz="900" dirty="0">
                          <a:solidFill>
                            <a:schemeClr val="tx1"/>
                          </a:solidFill>
                          <a:latin typeface="Arial Narrow" panose="020B0606020202030204" pitchFamily="34" charset="0"/>
                        </a:rPr>
                        <a:t>Top Ten</a:t>
                      </a:r>
                    </a:p>
                  </a:txBody>
                  <a:tcPr marL="0" marR="0" marT="27432" marB="27432" anchor="b">
                    <a:lnL w="12700" cmpd="sng">
                      <a:noFill/>
                    </a:lnL>
                    <a:lnR w="12700" cmpd="sng">
                      <a:noFill/>
                    </a:lnR>
                    <a:lnT w="12700" cmpd="sng">
                      <a:noFill/>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a:solidFill>
                            <a:schemeClr val="tx1"/>
                          </a:solidFill>
                          <a:latin typeface="Arial Narrow" panose="020B0606020202030204" pitchFamily="34" charset="0"/>
                        </a:rPr>
                        <a:t>Ending Weight (%)</a:t>
                      </a:r>
                    </a:p>
                  </a:txBody>
                  <a:tcPr marL="0" marR="0" marT="27432" marB="27432" anchor="b">
                    <a:lnL w="12700" cmpd="sng">
                      <a:noFill/>
                    </a:lnL>
                    <a:lnR w="12700" cmpd="sng">
                      <a:noFill/>
                    </a:lnR>
                    <a:lnT w="12700" cmpd="sng">
                      <a:noFill/>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dirty="0">
                          <a:solidFill>
                            <a:schemeClr val="tx1"/>
                          </a:solidFill>
                          <a:latin typeface="Arial Narrow" panose="020B0606020202030204" pitchFamily="34" charset="0"/>
                        </a:rPr>
                        <a:t>Relative Contribution (bps)</a:t>
                      </a:r>
                    </a:p>
                  </a:txBody>
                  <a:tcPr marL="0" marR="0" marT="27432" marB="27432" anchor="b">
                    <a:lnL w="12700" cmpd="sng">
                      <a:noFill/>
                    </a:lnL>
                    <a:lnR w="12700" cmpd="sng">
                      <a:noFill/>
                    </a:lnR>
                    <a:lnT w="12700" cmpd="sng">
                      <a:noFill/>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82291">
                <a:tc>
                  <a:txBody>
                    <a:bodyPr/>
                    <a:lstStyle/>
                    <a:p>
                      <a:pPr algn="l" fontAlgn="b"/>
                      <a:r>
                        <a:rPr lang="en-US" sz="900" b="0" i="0" u="none" strike="noStrike">
                          <a:solidFill>
                            <a:srgbClr val="000000"/>
                          </a:solidFill>
                          <a:effectLst/>
                          <a:latin typeface="Arial Narrow" panose="020B0606020202030204" pitchFamily="34" charset="0"/>
                        </a:rPr>
                        <a:t>GE Vernova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129</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82291">
                <a:tc>
                  <a:txBody>
                    <a:bodyPr/>
                    <a:lstStyle/>
                    <a:p>
                      <a:pPr algn="l" fontAlgn="b"/>
                      <a:r>
                        <a:rPr lang="en-US" sz="900" b="0" i="0" u="none" strike="noStrike">
                          <a:solidFill>
                            <a:srgbClr val="000000"/>
                          </a:solidFill>
                          <a:effectLst/>
                          <a:latin typeface="Arial Narrow" panose="020B0606020202030204" pitchFamily="34" charset="0"/>
                        </a:rPr>
                        <a:t>Foot Locker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50</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715433"/>
                  </a:ext>
                </a:extLst>
              </a:tr>
              <a:tr h="199728">
                <a:tc>
                  <a:txBody>
                    <a:bodyPr/>
                    <a:lstStyle/>
                    <a:p>
                      <a:pPr algn="l" fontAlgn="b"/>
                      <a:r>
                        <a:rPr lang="en-US" sz="900" b="0" i="0" u="none" strike="noStrike">
                          <a:solidFill>
                            <a:srgbClr val="000000"/>
                          </a:solidFill>
                          <a:effectLst/>
                          <a:latin typeface="Arial Narrow" panose="020B0606020202030204" pitchFamily="34" charset="0"/>
                        </a:rPr>
                        <a:t>Rockwell Automation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2.4</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38</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99728">
                <a:tc>
                  <a:txBody>
                    <a:bodyPr/>
                    <a:lstStyle/>
                    <a:p>
                      <a:pPr algn="l" fontAlgn="b"/>
                      <a:r>
                        <a:rPr lang="en-US" sz="900" b="0" i="0" u="none" strike="noStrike">
                          <a:solidFill>
                            <a:srgbClr val="000000"/>
                          </a:solidFill>
                          <a:effectLst/>
                          <a:latin typeface="Arial Narrow" panose="020B0606020202030204" pitchFamily="34" charset="0"/>
                        </a:rPr>
                        <a:t>Microchip Technology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1.5</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36</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99728">
                <a:tc>
                  <a:txBody>
                    <a:bodyPr/>
                    <a:lstStyle/>
                    <a:p>
                      <a:pPr algn="l" fontAlgn="b"/>
                      <a:r>
                        <a:rPr lang="en-US" sz="900" b="0" i="0" u="none" strike="noStrike">
                          <a:solidFill>
                            <a:srgbClr val="000000"/>
                          </a:solidFill>
                          <a:effectLst/>
                          <a:latin typeface="Arial Narrow" panose="020B0606020202030204" pitchFamily="34" charset="0"/>
                        </a:rPr>
                        <a:t>Monday.com LTD</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1.5</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29</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99728">
                <a:tc>
                  <a:txBody>
                    <a:bodyPr/>
                    <a:lstStyle/>
                    <a:p>
                      <a:pPr algn="l" fontAlgn="b"/>
                      <a:r>
                        <a:rPr lang="en-US" sz="900" b="0" i="0" u="none" strike="noStrike">
                          <a:solidFill>
                            <a:srgbClr val="000000"/>
                          </a:solidFill>
                          <a:effectLst/>
                          <a:latin typeface="Arial Narrow" panose="020B0606020202030204" pitchFamily="34" charset="0"/>
                        </a:rPr>
                        <a:t>Wayfair Inc- Class A</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0.5</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28</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99728">
                <a:tc>
                  <a:txBody>
                    <a:bodyPr/>
                    <a:lstStyle/>
                    <a:p>
                      <a:pPr algn="l" fontAlgn="b"/>
                      <a:r>
                        <a:rPr lang="en-US" sz="900" b="0" i="0" u="none" strike="noStrike">
                          <a:solidFill>
                            <a:srgbClr val="000000"/>
                          </a:solidFill>
                          <a:effectLst/>
                          <a:latin typeface="Arial Narrow" panose="020B0606020202030204" pitchFamily="34" charset="0"/>
                        </a:rPr>
                        <a:t>Marvell Technology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1.2</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24</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1301547"/>
                  </a:ext>
                </a:extLst>
              </a:tr>
              <a:tr h="199728">
                <a:tc>
                  <a:txBody>
                    <a:bodyPr/>
                    <a:lstStyle/>
                    <a:p>
                      <a:pPr algn="l" fontAlgn="b"/>
                      <a:r>
                        <a:rPr lang="en-US" sz="900" b="0" i="0" u="none" strike="noStrike">
                          <a:solidFill>
                            <a:srgbClr val="000000"/>
                          </a:solidFill>
                          <a:effectLst/>
                          <a:latin typeface="Arial Narrow" panose="020B0606020202030204" pitchFamily="34" charset="0"/>
                        </a:rPr>
                        <a:t>Dynatrace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1.6</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17</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99728">
                <a:tc>
                  <a:txBody>
                    <a:bodyPr/>
                    <a:lstStyle/>
                    <a:p>
                      <a:pPr algn="l" fontAlgn="b"/>
                      <a:r>
                        <a:rPr lang="en-US" sz="900" b="0" i="0" u="none" strike="noStrike">
                          <a:solidFill>
                            <a:srgbClr val="000000"/>
                          </a:solidFill>
                          <a:effectLst/>
                          <a:latin typeface="Arial Narrow" panose="020B0606020202030204" pitchFamily="34" charset="0"/>
                        </a:rPr>
                        <a:t>United Rentals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1.6</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15</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199728">
                <a:tc>
                  <a:txBody>
                    <a:bodyPr/>
                    <a:lstStyle/>
                    <a:p>
                      <a:pPr algn="l" fontAlgn="b"/>
                      <a:r>
                        <a:rPr lang="en-US" sz="900" b="0" i="0" u="none" strike="noStrike" dirty="0">
                          <a:solidFill>
                            <a:srgbClr val="000000"/>
                          </a:solidFill>
                          <a:effectLst/>
                          <a:latin typeface="Arial Narrow" panose="020B0606020202030204" pitchFamily="34" charset="0"/>
                        </a:rPr>
                        <a:t>Woodward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0.8</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14</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74320">
                <a:tc>
                  <a:txBody>
                    <a:bodyPr/>
                    <a:lstStyle/>
                    <a:p>
                      <a:r>
                        <a:rPr lang="en-US" sz="900" b="1" dirty="0">
                          <a:solidFill>
                            <a:schemeClr val="tx1"/>
                          </a:solidFill>
                          <a:latin typeface="Arial Narrow" panose="020B0606020202030204" pitchFamily="34" charset="0"/>
                        </a:rPr>
                        <a:t>Bottom Ten</a:t>
                      </a:r>
                    </a:p>
                  </a:txBody>
                  <a:tcPr marL="0" marR="0" marT="27432" marB="27432" anchor="b">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b="1" dirty="0">
                          <a:solidFill>
                            <a:schemeClr val="tx1"/>
                          </a:solidFill>
                          <a:latin typeface="Arial Narrow" panose="020B0606020202030204" pitchFamily="34" charset="0"/>
                        </a:rPr>
                        <a:t>Ending Weight (%)</a:t>
                      </a:r>
                    </a:p>
                  </a:txBody>
                  <a:tcPr marL="0" marR="0" marT="27432" marB="27432" anchor="b">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b="1" dirty="0">
                          <a:solidFill>
                            <a:schemeClr val="tx1"/>
                          </a:solidFill>
                          <a:latin typeface="Arial Narrow" panose="020B0606020202030204" pitchFamily="34" charset="0"/>
                        </a:rPr>
                        <a:t>Relative Contribution (bps)</a:t>
                      </a:r>
                    </a:p>
                  </a:txBody>
                  <a:tcPr marL="0" marR="0" marT="27432" marB="27432" anchor="b">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99728">
                <a:tc>
                  <a:txBody>
                    <a:bodyPr/>
                    <a:lstStyle/>
                    <a:p>
                      <a:pPr algn="l" fontAlgn="b"/>
                      <a:r>
                        <a:rPr lang="en-US" sz="900" b="0" i="0" u="none" strike="noStrike">
                          <a:solidFill>
                            <a:srgbClr val="000000"/>
                          </a:solidFill>
                          <a:effectLst/>
                          <a:latin typeface="Arial Narrow" panose="020B0606020202030204" pitchFamily="34" charset="0"/>
                        </a:rPr>
                        <a:t>Westlake Corp</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0.8</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-36</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199728">
                <a:tc>
                  <a:txBody>
                    <a:bodyPr/>
                    <a:lstStyle/>
                    <a:p>
                      <a:pPr algn="l" fontAlgn="b"/>
                      <a:r>
                        <a:rPr lang="en-US" sz="900" b="0" i="0" u="none" strike="noStrike">
                          <a:solidFill>
                            <a:srgbClr val="000000"/>
                          </a:solidFill>
                          <a:effectLst/>
                          <a:latin typeface="Arial Narrow" panose="020B0606020202030204" pitchFamily="34" charset="0"/>
                        </a:rPr>
                        <a:t>Cooper Cos Inc/the</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0.9</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-32</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199728">
                <a:tc>
                  <a:txBody>
                    <a:bodyPr/>
                    <a:lstStyle/>
                    <a:p>
                      <a:pPr algn="l" fontAlgn="b"/>
                      <a:r>
                        <a:rPr lang="en-US" sz="900" b="0" i="0" u="none" strike="noStrike">
                          <a:solidFill>
                            <a:srgbClr val="000000"/>
                          </a:solidFill>
                          <a:effectLst/>
                          <a:latin typeface="Arial Narrow" panose="020B0606020202030204" pitchFamily="34" charset="0"/>
                        </a:rPr>
                        <a:t>BJS Wholesale Club Holdings</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2.0</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-22</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3706566"/>
                  </a:ext>
                </a:extLst>
              </a:tr>
              <a:tr h="199728">
                <a:tc>
                  <a:txBody>
                    <a:bodyPr/>
                    <a:lstStyle/>
                    <a:p>
                      <a:pPr algn="l" fontAlgn="b"/>
                      <a:r>
                        <a:rPr lang="en-US" sz="900" b="0" i="0" u="none" strike="noStrike">
                          <a:solidFill>
                            <a:srgbClr val="000000"/>
                          </a:solidFill>
                          <a:effectLst/>
                          <a:latin typeface="Arial Narrow" panose="020B0606020202030204" pitchFamily="34" charset="0"/>
                        </a:rPr>
                        <a:t>P G &amp; E Corp</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0.6</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-18</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199728">
                <a:tc>
                  <a:txBody>
                    <a:bodyPr/>
                    <a:lstStyle/>
                    <a:p>
                      <a:pPr algn="l" fontAlgn="b"/>
                      <a:r>
                        <a:rPr lang="en-US" sz="900" b="0" i="0" u="none" strike="noStrike">
                          <a:solidFill>
                            <a:srgbClr val="000000"/>
                          </a:solidFill>
                          <a:effectLst/>
                          <a:latin typeface="Arial Narrow" panose="020B0606020202030204" pitchFamily="34" charset="0"/>
                        </a:rPr>
                        <a:t>CMS Energy Corp</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1.2</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-16</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199728">
                <a:tc>
                  <a:txBody>
                    <a:bodyPr/>
                    <a:lstStyle/>
                    <a:p>
                      <a:pPr algn="l" fontAlgn="b"/>
                      <a:r>
                        <a:rPr lang="en-US" sz="900" b="0" i="0" u="none" strike="noStrike" dirty="0">
                          <a:solidFill>
                            <a:srgbClr val="000000"/>
                          </a:solidFill>
                          <a:effectLst/>
                          <a:latin typeface="Arial Narrow" panose="020B0606020202030204" pitchFamily="34" charset="0"/>
                        </a:rPr>
                        <a:t>Alexandria Real Estate Equity</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-16</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199728">
                <a:tc>
                  <a:txBody>
                    <a:bodyPr/>
                    <a:lstStyle/>
                    <a:p>
                      <a:pPr algn="l" fontAlgn="b"/>
                      <a:r>
                        <a:rPr lang="en-US" sz="900" b="0" i="0" u="none" strike="noStrike">
                          <a:solidFill>
                            <a:srgbClr val="000000"/>
                          </a:solidFill>
                          <a:effectLst/>
                          <a:latin typeface="Arial Narrow" panose="020B0606020202030204" pitchFamily="34" charset="0"/>
                        </a:rPr>
                        <a:t>International Paper Co</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1.2</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-14</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199728">
                <a:tc>
                  <a:txBody>
                    <a:bodyPr/>
                    <a:lstStyle/>
                    <a:p>
                      <a:pPr algn="l" fontAlgn="b"/>
                      <a:r>
                        <a:rPr lang="en-US" sz="900" b="0" i="0" u="none" strike="noStrike">
                          <a:solidFill>
                            <a:srgbClr val="000000"/>
                          </a:solidFill>
                          <a:effectLst/>
                          <a:latin typeface="Arial Narrow" panose="020B0606020202030204" pitchFamily="34" charset="0"/>
                        </a:rPr>
                        <a:t>Diamondback Energy Inc</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0.8</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-14</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199728">
                <a:tc>
                  <a:txBody>
                    <a:bodyPr/>
                    <a:lstStyle/>
                    <a:p>
                      <a:pPr algn="l" fontAlgn="b"/>
                      <a:r>
                        <a:rPr lang="en-US" sz="900" b="0" i="0" u="none" strike="noStrike">
                          <a:solidFill>
                            <a:srgbClr val="000000"/>
                          </a:solidFill>
                          <a:effectLst/>
                          <a:latin typeface="Arial Narrow" panose="020B0606020202030204" pitchFamily="34" charset="0"/>
                        </a:rPr>
                        <a:t>Microstrategy Inc-CL A</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a:solidFill>
                            <a:srgbClr val="000000"/>
                          </a:solidFill>
                          <a:effectLst/>
                          <a:latin typeface="Arial Narrow" panose="020B0606020202030204" pitchFamily="34" charset="0"/>
                        </a:rPr>
                        <a:t>-14</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199728">
                <a:tc>
                  <a:txBody>
                    <a:bodyPr/>
                    <a:lstStyle/>
                    <a:p>
                      <a:pPr algn="l" fontAlgn="b"/>
                      <a:r>
                        <a:rPr lang="en-US" sz="900" b="0" i="0" u="none" strike="noStrike" dirty="0">
                          <a:solidFill>
                            <a:srgbClr val="000000"/>
                          </a:solidFill>
                          <a:effectLst/>
                          <a:latin typeface="Arial Narrow" panose="020B0606020202030204" pitchFamily="34" charset="0"/>
                        </a:rPr>
                        <a:t>Omnicom Group</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900" b="0" i="0" u="none" strike="noStrike" kern="1200" dirty="0">
                          <a:solidFill>
                            <a:schemeClr val="tx1"/>
                          </a:solidFill>
                          <a:effectLst/>
                          <a:latin typeface="Arial Narrow" panose="020B0606020202030204" pitchFamily="34" charset="0"/>
                          <a:ea typeface="+mn-ea"/>
                          <a:cs typeface="+mn-cs"/>
                        </a:rPr>
                        <a:t>0.8</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900" b="0" i="0" u="none" strike="noStrike" dirty="0">
                          <a:solidFill>
                            <a:srgbClr val="000000"/>
                          </a:solidFill>
                          <a:effectLst/>
                          <a:latin typeface="Arial Narrow" panose="020B0606020202030204" pitchFamily="34" charset="0"/>
                        </a:rPr>
                        <a:t>-13</a:t>
                      </a:r>
                    </a:p>
                  </a:txBody>
                  <a:tcPr marL="9525" marR="9525" marT="9525" marB="0" anchor="ctr">
                    <a:lnL w="12700" cmpd="sng">
                      <a:noFill/>
                    </a:lnL>
                    <a:lnR w="12700" cmpd="sng">
                      <a:noFill/>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bl>
          </a:graphicData>
        </a:graphic>
      </p:graphicFrame>
    </p:spTree>
    <p:extLst>
      <p:ext uri="{BB962C8B-B14F-4D97-AF65-F5344CB8AC3E}">
        <p14:creationId xmlns:p14="http://schemas.microsoft.com/office/powerpoint/2010/main" val="66960565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950976"/>
            <a:ext cx="3383280" cy="8229600"/>
          </a:xfrm>
        </p:spPr>
        <p:txBody>
          <a:bodyPr numCol="1"/>
          <a:lstStyle/>
          <a:p>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As we traverse ever-changing market conditions, we believe active management is critical to navigating economic uncertainties, in pursuit of providing diversified sources of returns. Unlike passive management strategies, which may carry exposure to low-quality constituents, taking an active approach may enable investors to avoid potential pitfalls and adapt to shifting macroeconomic conditions and geopolitical backdrop. As we navigate this period of heightened volatility, we remain nimble and look to capitalize on idiosyncratic opportunities uncovered through bottom-up stock selection. We continue to prioritize our quality-oriented approach to investing by focusing on having a long-term viewpoint on the portfolio, seeking businesses with healthy balance sheets, and partnering with management teams that are effective stewards of capital. In our view, we are optimistic that a fundamental approach may generate excess returns in the long run for our clients. </a:t>
            </a:r>
            <a:endParaRPr lang="en-US" sz="800" dirty="0">
              <a:latin typeface="Arial Narrow" pitchFamily="34" charset="0"/>
            </a:endParaRPr>
          </a:p>
        </p:txBody>
      </p:sp>
      <p:sp>
        <p:nvSpPr>
          <p:cNvPr id="6" name="Rectangle 5"/>
          <p:cNvSpPr/>
          <p:nvPr/>
        </p:nvSpPr>
        <p:spPr>
          <a:xfrm>
            <a:off x="457199" y="428615"/>
            <a:ext cx="6858000" cy="211466"/>
          </a:xfrm>
          <a:prstGeom prst="rect">
            <a:avLst/>
          </a:prstGeom>
        </p:spPr>
        <p:txBody>
          <a:bodyPr wrap="square" lIns="0" tIns="0" rIns="0" bIns="0">
            <a:noAutofit/>
          </a:bodyPr>
          <a:lstStyle/>
          <a:p>
            <a:r>
              <a:rPr lang="en-US" sz="1000" b="1" i="0" u="none" strike="noStrike" kern="1200" baseline="0">
                <a:solidFill>
                  <a:srgbClr val="7F7F7F"/>
                </a:solidFill>
                <a:latin typeface="Arial Narrow" panose="020B0606020202030204" pitchFamily="34" charset="0"/>
                <a:ea typeface="+mn-ea"/>
                <a:cs typeface="Arial" panose="020B0604020202020204" pitchFamily="34" charset="0"/>
              </a:rPr>
              <a:t>Investment Commentary | </a:t>
            </a:r>
            <a:r>
              <a:rPr lang="en-US" sz="1000" b="1">
                <a:solidFill>
                  <a:srgbClr val="7F7F7F"/>
                </a:solidFill>
                <a:latin typeface="Arial Narrow" panose="020B0606020202030204" pitchFamily="34" charset="0"/>
                <a:cs typeface="Arial" panose="020B0604020202020204" pitchFamily="34" charset="0"/>
              </a:rPr>
              <a:t>Goldman Sachs Mid Cap Value Fund</a:t>
            </a:r>
          </a:p>
        </p:txBody>
      </p:sp>
    </p:spTree>
    <p:extLst>
      <p:ext uri="{BB962C8B-B14F-4D97-AF65-F5344CB8AC3E}">
        <p14:creationId xmlns:p14="http://schemas.microsoft.com/office/powerpoint/2010/main" val="93050168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b="1" dirty="0"/>
              <a:t>Risk Considerations</a:t>
            </a:r>
          </a:p>
          <a:p>
            <a:r>
              <a:rPr lang="en-US" b="1" dirty="0"/>
              <a:t>The Goldman Sachs Mid Cap Value Fund </a:t>
            </a:r>
            <a:r>
              <a:rPr lang="en-US" dirty="0"/>
              <a:t>invests primarily in a diversified portfolio of equity investments in mid-capitalization issuers. The Fund’s investments are subject to </a:t>
            </a:r>
            <a:r>
              <a:rPr lang="en-US" b="1" dirty="0"/>
              <a:t>market risk</a:t>
            </a:r>
            <a:r>
              <a:rPr lang="en-US" dirty="0"/>
              <a:t>, which means that the value of the securities in which it invests may go up or down in response to the prospects of individual companies, particular sectors or governments and/or general economic conditions. The securities of </a:t>
            </a:r>
            <a:r>
              <a:rPr lang="en-US" b="1" dirty="0"/>
              <a:t>mid- and small-capitalization companies </a:t>
            </a:r>
            <a:r>
              <a:rPr lang="en-US" dirty="0"/>
              <a:t>involve greater risks than those associated with larger, more established companies and may be subject to more abrupt or erratic price movements. </a:t>
            </a:r>
            <a:r>
              <a:rPr lang="en-US" b="1" dirty="0"/>
              <a:t>Foreign and emerging markets investments </a:t>
            </a:r>
            <a:r>
              <a:rPr lang="en-US" dirty="0"/>
              <a:t>may be more volatile and less liquid than investments in U.S. securities and are subject to the risks of currency fluctuations and adverse economic, social or political developments. </a:t>
            </a:r>
            <a:r>
              <a:rPr lang="en-US" b="1" dirty="0"/>
              <a:t>Different investment styles </a:t>
            </a:r>
            <a:r>
              <a:rPr lang="en-US" dirty="0"/>
              <a:t>(e.g., “value”) tend to shift in and out of favor, and at times the Fund may underperform other funds that invest in similar asset classes. </a:t>
            </a:r>
            <a:r>
              <a:rPr lang="en-US" b="1" dirty="0"/>
              <a:t>Investing in REITs </a:t>
            </a:r>
            <a:r>
              <a:rPr lang="en-US" dirty="0"/>
              <a:t>involves certain unique risks in addition to those risks associated with investing in the real estate industry in general. REITs whose underlying properties are focused in a particular industry or geographic region are also subject to risks affecting such industries and regions. The securities of REITs involve greater risks than those associated with larger, more established companies and may be subject to more abrupt or erratic price movements because of interest rate changes, economic conditions and other factors.</a:t>
            </a:r>
          </a:p>
          <a:p>
            <a:r>
              <a:rPr lang="en-US" b="1" dirty="0"/>
              <a:t>General Disclosures</a:t>
            </a:r>
          </a:p>
          <a:p>
            <a:r>
              <a:rPr lang="en-US" dirty="0"/>
              <a:t>Economic and market forecasts presented herein reflect a series of assumptions and judgments as of the date of this presentation and are subject to change without notice. These forecasts do not take into account the specific investment objectives, restrictions, tax and financial situation or other needs of any specific client. Actual data will vary and may not be reflected here. These forecasts are subject to high levels of uncertainty that may affect actual performance. Accordingly, these forecasts should be viewed as merely representative of a broad range of possible outcomes. These forecasts are estimated, based on assumptions, and are subject to significant revision and may change materially as economic and market conditions change. Goldman Sachs has no obligation to provide updates or changes to these forecasts. Case studies and examples are for illustrative purposes only.</a:t>
            </a:r>
          </a:p>
          <a:p>
            <a:r>
              <a:rPr lang="en-US" dirty="0"/>
              <a:t>Fund holdings and allocations shown are unaudited, and may not be representative of current or future investments. Fund holdings and allocations may not include the Fund's entire investment portfolio, which may change at any time. Fund holdings should not be relied on in making investment decisions and should not be construed as research or investment advice regarding particular securities. Current and future holdings are subject to risk.</a:t>
            </a:r>
          </a:p>
          <a:p>
            <a:r>
              <a:rPr lang="en-US" dirty="0"/>
              <a:t>Views and opinions expressed are for informational purposes only and do not constitute a recommendation by Goldman Sachs Asset Management to buy, sell, or hold any security. Views and opinions are current as of the date of this presentation and may be subject to change, they should not be construed as investment advice.</a:t>
            </a:r>
          </a:p>
          <a:p>
            <a:r>
              <a:rPr lang="en-US" dirty="0"/>
              <a:t>This information discusses general market activity, industry or sector trends, or other broad-based economic, market or political conditions and should not be construed as research or investment advice. This material has been prepared by Goldman Sachs Asset Management and is not financial research nor a product of Goldman Sachs Global Investment Research (GIR). It was not prepared in compliance with applicable provisions of law designed to promote the independence of financial analysis and is not subject to a prohibition on trading following the distribution of financial research. The views and opinions expressed may differ from those of Goldman Sachs Global Investment Research or other departments or divisions of Goldman Sachs and its affiliates. Investors are urged to consult with their financial advisors before buying or selling any securities. This information may not be current and Goldman Sachs AM has no obligation to provide any updates or changes.</a:t>
            </a:r>
          </a:p>
          <a:p>
            <a:r>
              <a:rPr lang="en-US" sz="800" b="1" dirty="0"/>
              <a:t>Definitions</a:t>
            </a:r>
          </a:p>
          <a:p>
            <a:r>
              <a:rPr lang="en-GB" altLang="en-US" dirty="0"/>
              <a:t>The S&amp;P 500 Index is the Standard &amp; Poor’s 500 Composite Stock Price Index of 500 stocks, an unmanaged index of common stock prices. It is not possible to invest directly in an unmanaged index.</a:t>
            </a:r>
            <a:endParaRPr lang="en-US" altLang="en-US" dirty="0"/>
          </a:p>
          <a:p>
            <a:r>
              <a:rPr lang="en-US" altLang="en-US" dirty="0"/>
              <a:t>The Russell Midcap Value Index measures the performance of those Russell Midcap companies with lower price-to-book ratios and lower forecasted growth values. (A price-to-book ratio is the price of a stock compared to the difference between a company’s assets and liabilities.) The stocks are also members of the Russell 1000 Value Index. </a:t>
            </a:r>
            <a:r>
              <a:rPr lang="en-GB" altLang="en-US" dirty="0"/>
              <a:t>It is not possible to invest directly in an unmanaged index.</a:t>
            </a:r>
            <a:endParaRPr lang="en-US" dirty="0"/>
          </a:p>
          <a:p>
            <a:r>
              <a:rPr lang="en-US" dirty="0"/>
              <a:t>The Russell Midcap Value Index measures the performance of the mid-cap value segment of the U.S. equity universe. It includes those Russell Midcap Index companies with lower price-to-book ratios and lower forecasted growth values. It is not possible to invest directly in an unmanaged index.</a:t>
            </a:r>
          </a:p>
          <a:p>
            <a:r>
              <a:rPr lang="en-US" dirty="0"/>
              <a:t>The S&amp;P 500 Index is an unmanaged index of 500 stocks that is generally representative of the performance of larger companies in the U.S. Please note an investor cannot invest directly in an index. It is not possible to invest directly in an unmanaged index.</a:t>
            </a:r>
          </a:p>
          <a:p>
            <a:r>
              <a:rPr lang="en-US" b="1" u="sng" dirty="0"/>
              <a:t>Index Benchmarks</a:t>
            </a:r>
          </a:p>
          <a:p>
            <a:r>
              <a:rPr lang="en-US" dirty="0"/>
              <a:t>Indices are unmanaged. The figures for the index reflect the reinvestment of all income or dividends, as applicable, but do not reflect the deduction of any fees or expenses which would reduce returns. Investors cannot invest directly in indices.</a:t>
            </a:r>
          </a:p>
          <a:p>
            <a:r>
              <a:rPr lang="en-US" dirty="0"/>
              <a:t>The indices referenced herein have been selected because they are well known, easily recognized by investors, and reflect those indices that the Investment Manager believes, in part based on industry practice, provide a suitable benchmark against which to evaluate the investment or broader market described herein. </a:t>
            </a:r>
          </a:p>
          <a:p>
            <a:r>
              <a:rPr lang="en-US" b="1" dirty="0"/>
              <a:t>A summary prospectus, if available, or a Prospectus for the Fund containing more information may be obtained from your authorized dealer or from Goldman Sachs &amp; Co. LLC by calling (retail - 1-800-526-7384) (institutional -1-800-621-2550). Please consider a fund’s objectives, risks, and charges and expenses, and read the summary prospectus, if available, and the Prospectus carefully before investing. The summary prospectus, if available, and the Prospectus contains this and other information about the Fund.</a:t>
            </a:r>
          </a:p>
          <a:p>
            <a:r>
              <a:rPr lang="en-US" dirty="0"/>
              <a:t>Goldman Sachs &amp; Co. LLC is the distributor of the Goldman Sachs Funds.</a:t>
            </a:r>
          </a:p>
          <a:p>
            <a:r>
              <a:rPr lang="en-US" b="1" u="sng" dirty="0"/>
              <a:t>Confidentiality</a:t>
            </a:r>
            <a:endParaRPr lang="en-US" dirty="0"/>
          </a:p>
          <a:p>
            <a:r>
              <a:rPr lang="en-US" dirty="0"/>
              <a:t>No part of this material may, without Goldman Sachs Asset Management’s prior written consent, be (</a:t>
            </a:r>
            <a:r>
              <a:rPr lang="en-US" dirty="0" err="1"/>
              <a:t>i</a:t>
            </a:r>
            <a:r>
              <a:rPr lang="en-US" dirty="0"/>
              <a:t>) copied, photocopied or duplicated in any form, by any means, or (ii) distributed to any person that is not an employee, officer, director, or authorized agent of the recipient.</a:t>
            </a:r>
          </a:p>
          <a:p>
            <a:r>
              <a:rPr lang="en-US" dirty="0"/>
              <a:t>© 2025 Goldman Sachs. All rights reserved. </a:t>
            </a:r>
          </a:p>
          <a:p>
            <a:r>
              <a:rPr lang="en-US" dirty="0"/>
              <a:t>Date of first use: 8/1/2025</a:t>
            </a:r>
          </a:p>
          <a:p>
            <a:r>
              <a:rPr lang="en-US" dirty="0"/>
              <a:t>Compliance Code: 447118-OTU</a:t>
            </a:r>
          </a:p>
        </p:txBody>
      </p:sp>
      <p:sp>
        <p:nvSpPr>
          <p:cNvPr id="4" name="Text Placeholder 3"/>
          <p:cNvSpPr>
            <a:spLocks noGrp="1"/>
          </p:cNvSpPr>
          <p:nvPr>
            <p:ph type="body" sz="quarter" idx="11"/>
          </p:nvPr>
        </p:nvSpPr>
        <p:spPr/>
        <p:txBody>
          <a:bodyPr/>
          <a:lstStyle/>
          <a:p>
            <a:r>
              <a:rPr lang="en-US"/>
              <a:t>QCMIDCAP_AI/10-18</a:t>
            </a:r>
          </a:p>
        </p:txBody>
      </p:sp>
      <p:pic>
        <p:nvPicPr>
          <p:cNvPr id="5" name="Picture 4" descr="NOT FDIC INSURED STAMP.png"/>
          <p:cNvPicPr/>
          <p:nvPr/>
        </p:nvPicPr>
        <p:blipFill>
          <a:blip r:embed="rId2"/>
          <a:stretch>
            <a:fillRect/>
          </a:stretch>
        </p:blipFill>
        <p:spPr>
          <a:xfrm>
            <a:off x="457199" y="9511175"/>
            <a:ext cx="2712995" cy="172976"/>
          </a:xfrm>
          <a:prstGeom prst="rect">
            <a:avLst/>
          </a:prstGeom>
        </p:spPr>
      </p:pic>
      <p:sp>
        <p:nvSpPr>
          <p:cNvPr id="6" name="Rectangle 5"/>
          <p:cNvSpPr/>
          <p:nvPr/>
        </p:nvSpPr>
        <p:spPr>
          <a:xfrm>
            <a:off x="457199" y="428615"/>
            <a:ext cx="6858000" cy="211466"/>
          </a:xfrm>
          <a:prstGeom prst="rect">
            <a:avLst/>
          </a:prstGeom>
        </p:spPr>
        <p:txBody>
          <a:bodyPr wrap="square" lIns="0" tIns="0" rIns="0" bIns="0">
            <a:noAutofit/>
          </a:bodyPr>
          <a:lstStyle/>
          <a:p>
            <a:r>
              <a:rPr lang="en-US" sz="1000" b="1" i="0" u="none" strike="noStrike" kern="1200" baseline="0">
                <a:solidFill>
                  <a:srgbClr val="7F7F7F"/>
                </a:solidFill>
                <a:latin typeface="Arial Narrow" panose="020B0606020202030204" pitchFamily="34" charset="0"/>
                <a:ea typeface="+mn-ea"/>
                <a:cs typeface="Arial" panose="020B0604020202020204" pitchFamily="34" charset="0"/>
              </a:rPr>
              <a:t>Investment Commentary | </a:t>
            </a:r>
            <a:r>
              <a:rPr lang="en-US" sz="1000" b="1">
                <a:solidFill>
                  <a:srgbClr val="7F7F7F"/>
                </a:solidFill>
                <a:latin typeface="Arial Narrow" panose="020B0606020202030204" pitchFamily="34" charset="0"/>
                <a:cs typeface="Arial" panose="020B0604020202020204" pitchFamily="34" charset="0"/>
              </a:rPr>
              <a:t>Goldman Sachs Mid Cap Value Fund</a:t>
            </a:r>
          </a:p>
        </p:txBody>
      </p:sp>
    </p:spTree>
    <p:extLst>
      <p:ext uri="{BB962C8B-B14F-4D97-AF65-F5344CB8AC3E}">
        <p14:creationId xmlns:p14="http://schemas.microsoft.com/office/powerpoint/2010/main" val="2713909014"/>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9.09.14"/>
  <p:tag name="AS_TITLE" val="Aspose.Slides for .NET 4.0 Client Profile"/>
  <p:tag name="AS_VERSION" val="19.9"/>
</p:tagLst>
</file>

<file path=ppt/tags/tag2.xml><?xml version="1.0" encoding="utf-8"?>
<p:tagLst xmlns:a="http://schemas.openxmlformats.org/drawingml/2006/main" xmlns:r="http://schemas.openxmlformats.org/officeDocument/2006/relationships" xmlns:p="http://schemas.openxmlformats.org/presentationml/2006/main">
  <p:tag name="AFSPANMODE" val="span"/>
</p:tagLst>
</file>

<file path=ppt/tags/tag3.xml><?xml version="1.0" encoding="utf-8"?>
<p:tagLst xmlns:a="http://schemas.openxmlformats.org/drawingml/2006/main" xmlns:r="http://schemas.openxmlformats.org/officeDocument/2006/relationships" xmlns:p="http://schemas.openxmlformats.org/presentationml/2006/main">
  <p:tag name="AFSPANMODE" val="span"/>
</p:tagLst>
</file>

<file path=ppt/tags/tag4.xml><?xml version="1.0" encoding="utf-8"?>
<p:tagLst xmlns:a="http://schemas.openxmlformats.org/drawingml/2006/main" xmlns:r="http://schemas.openxmlformats.org/officeDocument/2006/relationships" xmlns:p="http://schemas.openxmlformats.org/presentationml/2006/main">
  <p:tag name="AFSPANMODE" val="span"/>
</p:tagLst>
</file>

<file path=ppt/theme/theme1.xml><?xml version="1.0" encoding="utf-8"?>
<a:theme xmlns:a="http://schemas.openxmlformats.org/drawingml/2006/main" name="1_Quarterly Investment Commentary Template">
  <a:themeElements>
    <a:clrScheme name="Commentary Colors">
      <a:dk1>
        <a:srgbClr val="000000"/>
      </a:dk1>
      <a:lt1>
        <a:srgbClr val="FFFFFF"/>
      </a:lt1>
      <a:dk2>
        <a:srgbClr val="005696"/>
      </a:dk2>
      <a:lt2>
        <a:srgbClr val="C7D6E8"/>
      </a:lt2>
      <a:accent1>
        <a:srgbClr val="00355F"/>
      </a:accent1>
      <a:accent2>
        <a:srgbClr val="7399C6"/>
      </a:accent2>
      <a:accent3>
        <a:srgbClr val="C7D6E8"/>
      </a:accent3>
      <a:accent4>
        <a:srgbClr val="969696"/>
      </a:accent4>
      <a:accent5>
        <a:srgbClr val="BFBFBF"/>
      </a:accent5>
      <a:accent6>
        <a:srgbClr val="417630"/>
      </a:accent6>
      <a:hlink>
        <a:srgbClr val="005696"/>
      </a:hlink>
      <a:folHlink>
        <a:srgbClr val="BFBFBF"/>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M Business White 4x3">
  <a:themeElements>
    <a:clrScheme name="_2021 New Branding">
      <a:dk1>
        <a:srgbClr val="000000"/>
      </a:dk1>
      <a:lt1>
        <a:srgbClr val="FFFFFF"/>
      </a:lt1>
      <a:dk2>
        <a:srgbClr val="3A45B0"/>
      </a:dk2>
      <a:lt2>
        <a:srgbClr val="F2F5F7"/>
      </a:lt2>
      <a:accent1>
        <a:srgbClr val="0D1826"/>
      </a:accent1>
      <a:accent2>
        <a:srgbClr val="7681FC"/>
      </a:accent2>
      <a:accent3>
        <a:srgbClr val="155C5E"/>
      </a:accent3>
      <a:accent4>
        <a:srgbClr val="7A909E"/>
      </a:accent4>
      <a:accent5>
        <a:srgbClr val="08548A"/>
      </a:accent5>
      <a:accent6>
        <a:srgbClr val="8BD3F7"/>
      </a:accent6>
      <a:hlink>
        <a:srgbClr val="3A45B0"/>
      </a:hlink>
      <a:folHlink>
        <a:srgbClr val="7A909E"/>
      </a:folHlink>
    </a:clrScheme>
    <a:fontScheme name="GS-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6350">
          <a:solidFill>
            <a:srgbClr val="FF33CC"/>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rgbClr val="FF33CC"/>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defRPr sz="1800" dirty="0" smtClean="0"/>
        </a:defPPr>
      </a:lstStyle>
    </a:txDef>
  </a:objectDefaults>
  <a:extraClrSchemeLst/>
  <a:extLst>
    <a:ext uri="{05A4C25C-085E-4340-85A3-A5531E510DB2}">
      <thm15:themeFamily xmlns:thm15="http://schemas.microsoft.com/office/thememl/2012/main" name="AM_Business_White_4x3" id="{CD6CA9B3-3D01-49BE-8BA0-55775A4A7B3C}" vid="{094E31F8-5760-4B18-984C-5DC91609656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mmentary Colors">
    <a:dk1>
      <a:srgbClr val="000000"/>
    </a:dk1>
    <a:lt1>
      <a:srgbClr val="FFFFFF"/>
    </a:lt1>
    <a:dk2>
      <a:srgbClr val="005696"/>
    </a:dk2>
    <a:lt2>
      <a:srgbClr val="C7D6E8"/>
    </a:lt2>
    <a:accent1>
      <a:srgbClr val="00355F"/>
    </a:accent1>
    <a:accent2>
      <a:srgbClr val="7399C6"/>
    </a:accent2>
    <a:accent3>
      <a:srgbClr val="C7D6E8"/>
    </a:accent3>
    <a:accent4>
      <a:srgbClr val="969696"/>
    </a:accent4>
    <a:accent5>
      <a:srgbClr val="BFBFBF"/>
    </a:accent5>
    <a:accent6>
      <a:srgbClr val="417630"/>
    </a:accent6>
    <a:hlink>
      <a:srgbClr val="005696"/>
    </a:hlink>
    <a:folHlink>
      <a:srgbClr val="BFBFBF"/>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titus xmlns="http://schemas.titus.com/TitusProperties/">
  <TitusGUID xmlns="">7f8168b6-f3a8-497a-93ba-d7c32f71cf38</TitusGUID>
  <TitusMetadata xmlns="">eyJucyI6Imh0dHA6XC9cL3d3dy50aXR1cy5jb21cL25zXC9Hb2xkbWFuU2FjaHMiLCJwcm9wcyI6W3sibiI6IkRvY05vQ2xhc3MiLCJ2YWxzIjpbeyJ2YWx1ZSI6Ik5vdCBJbiBVc2UifV19XX0=</TitusMetadata>
</titus>
</file>

<file path=customXml/itemProps1.xml><?xml version="1.0" encoding="utf-8"?>
<ds:datastoreItem xmlns:ds="http://schemas.openxmlformats.org/officeDocument/2006/customXml" ds:itemID="{B8F6EABD-5EAE-4F79-B9A7-ADE07A305C44}">
  <ds:schemaRefs>
    <ds:schemaRef ds:uri="http://schemas.titus.com/TitusProperties/"/>
    <ds:schemaRef ds:uri=""/>
  </ds:schemaRefs>
</ds:datastoreItem>
</file>

<file path=docMetadata/LabelInfo.xml><?xml version="1.0" encoding="utf-8"?>
<clbl:labelList xmlns:clbl="http://schemas.microsoft.com/office/2020/mipLabelMetadata">
  <clbl:label id="{a64882d5-5c68-43ae-b974-91da18426e9b}" enabled="1" method="Standard" siteId="{38651f6f-836b-4bdf-9615-4e255c290fea}" contentBits="0" removed="0"/>
</clbl:labelList>
</file>

<file path=docProps/app.xml><?xml version="1.0" encoding="utf-8"?>
<Properties xmlns="http://schemas.openxmlformats.org/officeDocument/2006/extended-properties" xmlns:vt="http://schemas.openxmlformats.org/officeDocument/2006/docPropsVTypes">
  <Template>Mid Cap Value</Template>
  <TotalTime>14334</TotalTime>
  <Words>3711</Words>
  <Application>Microsoft Office PowerPoint</Application>
  <PresentationFormat>Custom</PresentationFormat>
  <Paragraphs>190</Paragraphs>
  <Slides>5</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Calibri</vt:lpstr>
      <vt:lpstr>Courier New</vt:lpstr>
      <vt:lpstr>Arial Narrow</vt:lpstr>
      <vt:lpstr>Wingdings</vt:lpstr>
      <vt:lpstr>1_Quarterly Investment Commentary Template</vt:lpstr>
      <vt:lpstr>AM Business White 4x3</vt:lpstr>
      <vt:lpstr>PowerPoint Presentation</vt:lpstr>
      <vt:lpstr>PowerPoint Presentation</vt:lpstr>
      <vt:lpstr>PowerPoint Presentation</vt:lpstr>
      <vt:lpstr>PowerPoint Presentation</vt:lpstr>
      <vt:lpstr>PowerPoint Presentation</vt:lpstr>
    </vt:vector>
  </TitlesOfParts>
  <Company>Goldman Sachs &amp; 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Villasmil, Victor A. [IMD]</dc:creator>
  <cp:keywords/>
  <cp:lastModifiedBy>Rauser, Ava A [AWM]</cp:lastModifiedBy>
  <cp:revision>376</cp:revision>
  <cp:lastPrinted>2015-05-12T22:56:26Z</cp:lastPrinted>
  <dcterms:created xsi:type="dcterms:W3CDTF">2015-07-09T20:47:26Z</dcterms:created>
  <dcterms:modified xsi:type="dcterms:W3CDTF">2025-08-01T17:00:31Z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TopsCleaned">
    <vt:lpwstr>True</vt:lpwstr>
  </property>
  <property fmtid="{D5CDD505-2E9C-101B-9397-08002B2CF9AE}" pid="3" name="Project">
    <vt:lpwstr>root</vt:lpwstr>
  </property>
  <property fmtid="{D5CDD505-2E9C-101B-9397-08002B2CF9AE}" pid="4" name="ShowHideDoctop">
    <vt:lpwstr>False</vt:lpwstr>
  </property>
  <property fmtid="{D5CDD505-2E9C-101B-9397-08002B2CF9AE}" pid="5" name="TitusGUID">
    <vt:lpwstr>7f8168b6-f3a8-497a-93ba-d7c32f71cf38</vt:lpwstr>
  </property>
  <property fmtid="{D5CDD505-2E9C-101B-9397-08002B2CF9AE}" pid="6" name="Classification">
    <vt:lpwstr>I</vt:lpwstr>
  </property>
  <property fmtid="{D5CDD505-2E9C-101B-9397-08002B2CF9AE}" pid="7" name="com.gs.fw.compl.rubi.open">
    <vt:lpwstr>0</vt:lpwstr>
  </property>
  <property fmtid="{D5CDD505-2E9C-101B-9397-08002B2CF9AE}" pid="8" name="com.gs.fw.compl.rubi.answercount">
    <vt:lpwstr>1</vt:lpwstr>
  </property>
  <property fmtid="{D5CDD505-2E9C-101B-9397-08002B2CF9AE}" pid="9" name="DocNoClass">
    <vt:lpwstr>Not In Use</vt:lpwstr>
  </property>
  <property fmtid="{D5CDD505-2E9C-101B-9397-08002B2CF9AE}" pid="10" name="com.gs.fw.compl.rubi.guid">
    <vt:lpwstr>a4d8e222-a3db-435d-a0a1-95305287b841</vt:lpwstr>
  </property>
  <property fmtid="{D5CDD505-2E9C-101B-9397-08002B2CF9AE}" pid="11" name="com.gs.fw.compl.rubi.environment">
    <vt:lpwstr>Prod</vt:lpwstr>
  </property>
  <property fmtid="{D5CDD505-2E9C-101B-9397-08002B2CF9AE}" pid="12" name="com.gs.fw.compl.rubi.instance">
    <vt:lpwstr>GSAM</vt:lpwstr>
  </property>
  <property fmtid="{D5CDD505-2E9C-101B-9397-08002B2CF9AE}" pid="13" name="isCertified">
    <vt:lpwstr>false</vt:lpwstr>
  </property>
  <property fmtid="{D5CDD505-2E9C-101B-9397-08002B2CF9AE}" pid="14" name="SealIcon">
    <vt:lpwstr>pendingSubmitterAction</vt:lpwstr>
  </property>
  <property fmtid="{D5CDD505-2E9C-101B-9397-08002B2CF9AE}" pid="15" name="RubiButtonState">
    <vt:lpwstr>Working...
View status</vt:lpwstr>
  </property>
  <property fmtid="{D5CDD505-2E9C-101B-9397-08002B2CF9AE}" pid="16" name="SubmissionID">
    <vt:lpwstr>447118</vt:lpwstr>
  </property>
  <property fmtid="{D5CDD505-2E9C-101B-9397-08002B2CF9AE}" pid="17" name="ContentID">
    <vt:lpwstr>778345</vt:lpwstr>
  </property>
  <property fmtid="{D5CDD505-2E9C-101B-9397-08002B2CF9AE}" pid="18" name="com.gs.fw.Portal">
    <vt:lpwstr>&lt;Rubi&gt;&lt;Client&gt;com.gs.fw.Portal&lt;/Client&gt;&lt;Id&gt;447118&lt;/Id&gt;&lt;State&gt;PENDING_SUBMISSION_TO_FINRA&lt;/State&gt;&lt;/Rubi&gt;</vt:lpwstr>
  </property>
  <property fmtid="{D5CDD505-2E9C-101B-9397-08002B2CF9AE}" pid="19" name="com.gs.fw.cmpl.rubi.gsam.ecomm.orchestria">
    <vt:lpwstr>&lt;Rubi&gt;&lt;Client&gt;com.gs.fw.cmpl.rubi.gsam.ecomm.orchestria&lt;/Client&gt;&lt;Id&gt;447118&lt;/Id&gt;&lt;State&gt;PENDING_SUBMISSION_TO_FINRA&lt;/State&gt;&lt;I&gt;AA&lt;/I&gt;&lt;/Rubi&gt;</vt:lpwstr>
  </property>
  <property fmtid="{D5CDD505-2E9C-101B-9397-08002B2CF9AE}" pid="20" name="com.gs.fw.compl.rubi.contentId">
    <vt:lpwstr>778345</vt:lpwstr>
  </property>
  <property fmtid="{D5CDD505-2E9C-101B-9397-08002B2CF9AE}" pid="21" name="com.gs.fw.compl.rubi.version">
    <vt:lpwstr>3</vt:lpwstr>
  </property>
  <property fmtid="{D5CDD505-2E9C-101B-9397-08002B2CF9AE}" pid="22" name="com.gs.fw.compl.rubi.state">
    <vt:lpwstr>PENDING_SUBMISSION_TO_FINRA</vt:lpwstr>
  </property>
  <property fmtid="{D5CDD505-2E9C-101B-9397-08002B2CF9AE}" pid="23" name="com.gs.fw.compl.rubi.submissionId">
    <vt:lpwstr>447118</vt:lpwstr>
  </property>
  <property fmtid="{D5CDD505-2E9C-101B-9397-08002B2CF9AE}" pid="24" name="SealStatus">
    <vt:lpwstr>2</vt:lpwstr>
  </property>
</Properties>
</file>