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tags/tag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2"/>
  </p:sldMasterIdLst>
  <p:notesMasterIdLst>
    <p:notesMasterId r:id="rId12"/>
  </p:notesMasterIdLst>
  <p:sldIdLst>
    <p:sldId id="257" r:id="rId3"/>
    <p:sldId id="273" r:id="rId4"/>
    <p:sldId id="274" r:id="rId5"/>
    <p:sldId id="278" r:id="rId6"/>
    <p:sldId id="279" r:id="rId7"/>
    <p:sldId id="276" r:id="rId8"/>
    <p:sldId id="275" r:id="rId9"/>
    <p:sldId id="272" r:id="rId10"/>
    <p:sldId id="267" r:id="rId11"/>
  </p:sldIdLst>
  <p:sldSz cx="7772400" cy="100584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88" userDrawn="1">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h, Sarah E [AM Public]" initials="RSE[P" lastIdx="4" clrIdx="0">
    <p:extLst>
      <p:ext uri="{19B8F6BF-5375-455C-9EA6-DF929625EA0E}">
        <p15:presenceInfo xmlns:p15="http://schemas.microsoft.com/office/powerpoint/2012/main" userId="S-1-5-21-17057075-1353262022-786498627-30944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FAFE7"/>
    <a:srgbClr val="2178C4"/>
    <a:srgbClr val="31A2F3"/>
    <a:srgbClr val="000000"/>
    <a:srgbClr val="0C7DB5"/>
    <a:srgbClr val="75C1F7"/>
    <a:srgbClr val="063F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93" autoAdjust="0"/>
    <p:restoredTop sz="94660"/>
  </p:normalViewPr>
  <p:slideViewPr>
    <p:cSldViewPr snapToGrid="0" snapToObjects="1">
      <p:cViewPr varScale="1">
        <p:scale>
          <a:sx n="69" d="100"/>
          <a:sy n="69" d="100"/>
        </p:scale>
        <p:origin x="894" y="288"/>
      </p:cViewPr>
      <p:guideLst>
        <p:guide orient="horz" pos="148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1.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2.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3.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4.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8563-4DCA-B31F-791AE4B853D1}"/>
              </c:ext>
            </c:extLst>
          </c:dPt>
          <c:dPt>
            <c:idx val="1"/>
            <c:bubble3D val="0"/>
            <c:spPr>
              <a:solidFill>
                <a:schemeClr val="accent2"/>
              </a:solidFill>
              <a:ln w="19050">
                <a:noFill/>
              </a:ln>
              <a:effectLst/>
            </c:spPr>
            <c:extLst>
              <c:ext xmlns:c16="http://schemas.microsoft.com/office/drawing/2014/chart" uri="{C3380CC4-5D6E-409C-BE32-E72D297353CC}">
                <c16:uniqueId val="{00000002-8563-4DCA-B31F-791AE4B853D1}"/>
              </c:ext>
            </c:extLst>
          </c:dPt>
          <c:dPt>
            <c:idx val="2"/>
            <c:bubble3D val="0"/>
            <c:spPr>
              <a:solidFill>
                <a:schemeClr val="accent2">
                  <a:lumMod val="60000"/>
                  <a:lumOff val="40000"/>
                </a:schemeClr>
              </a:solidFill>
              <a:ln w="19050">
                <a:noFill/>
              </a:ln>
              <a:effectLst/>
            </c:spPr>
            <c:extLst>
              <c:ext xmlns:c16="http://schemas.microsoft.com/office/drawing/2014/chart" uri="{C3380CC4-5D6E-409C-BE32-E72D297353CC}">
                <c16:uniqueId val="{00000003-8563-4DCA-B31F-791AE4B853D1}"/>
              </c:ext>
            </c:extLst>
          </c:dPt>
          <c:dPt>
            <c:idx val="3"/>
            <c:bubble3D val="0"/>
            <c:spPr>
              <a:solidFill>
                <a:schemeClr val="accent2">
                  <a:lumMod val="40000"/>
                  <a:lumOff val="60000"/>
                </a:schemeClr>
              </a:solidFill>
              <a:ln w="19050">
                <a:noFill/>
              </a:ln>
              <a:effectLst/>
            </c:spPr>
            <c:extLst>
              <c:ext xmlns:c16="http://schemas.microsoft.com/office/drawing/2014/chart" uri="{C3380CC4-5D6E-409C-BE32-E72D297353CC}">
                <c16:uniqueId val="{00000004-8563-4DCA-B31F-791AE4B853D1}"/>
              </c:ext>
            </c:extLst>
          </c:dPt>
          <c:dPt>
            <c:idx val="4"/>
            <c:bubble3D val="0"/>
            <c:spPr>
              <a:solidFill>
                <a:schemeClr val="accent2">
                  <a:lumMod val="20000"/>
                  <a:lumOff val="80000"/>
                </a:schemeClr>
              </a:solidFill>
              <a:ln w="19050">
                <a:noFill/>
              </a:ln>
              <a:effectLst/>
            </c:spPr>
            <c:extLst>
              <c:ext xmlns:c16="http://schemas.microsoft.com/office/drawing/2014/chart" uri="{C3380CC4-5D6E-409C-BE32-E72D297353CC}">
                <c16:uniqueId val="{00000005-8563-4DCA-B31F-791AE4B853D1}"/>
              </c:ext>
            </c:extLst>
          </c:dPt>
          <c:cat>
            <c:strRef>
              <c:f>Sheet1!$A$3:$A$7</c:f>
              <c:strCache>
                <c:ptCount val="3"/>
                <c:pt idx="0">
                  <c:v>2nd Qtr</c:v>
                </c:pt>
                <c:pt idx="1">
                  <c:v>3rd Qtr</c:v>
                </c:pt>
                <c:pt idx="2">
                  <c:v>4th Qtr</c:v>
                </c:pt>
              </c:strCache>
            </c:strRef>
          </c:cat>
          <c:val>
            <c:numRef>
              <c:f>Sheet1!$B$3:$B$7</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0-8563-4DCA-B31F-791AE4B853D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F264-4438-A646-176D4B873C2D}"/>
              </c:ext>
            </c:extLst>
          </c:dPt>
          <c:dPt>
            <c:idx val="1"/>
            <c:bubble3D val="0"/>
            <c:spPr>
              <a:solidFill>
                <a:schemeClr val="accent2"/>
              </a:solidFill>
              <a:ln w="19050">
                <a:noFill/>
              </a:ln>
              <a:effectLst/>
            </c:spPr>
            <c:extLst>
              <c:ext xmlns:c16="http://schemas.microsoft.com/office/drawing/2014/chart" uri="{C3380CC4-5D6E-409C-BE32-E72D297353CC}">
                <c16:uniqueId val="{00000003-F264-4438-A646-176D4B873C2D}"/>
              </c:ext>
            </c:extLst>
          </c:dPt>
          <c:dPt>
            <c:idx val="2"/>
            <c:bubble3D val="0"/>
            <c:spPr>
              <a:solidFill>
                <a:schemeClr val="accent2">
                  <a:lumMod val="60000"/>
                  <a:lumOff val="40000"/>
                </a:schemeClr>
              </a:solidFill>
              <a:ln w="19050">
                <a:noFill/>
              </a:ln>
              <a:effectLst/>
            </c:spPr>
            <c:extLst>
              <c:ext xmlns:c16="http://schemas.microsoft.com/office/drawing/2014/chart" uri="{C3380CC4-5D6E-409C-BE32-E72D297353CC}">
                <c16:uniqueId val="{00000005-F264-4438-A646-176D4B873C2D}"/>
              </c:ext>
            </c:extLst>
          </c:dPt>
          <c:dPt>
            <c:idx val="3"/>
            <c:bubble3D val="0"/>
            <c:spPr>
              <a:solidFill>
                <a:schemeClr val="accent2">
                  <a:lumMod val="40000"/>
                  <a:lumOff val="60000"/>
                </a:schemeClr>
              </a:solidFill>
              <a:ln w="19050">
                <a:noFill/>
              </a:ln>
              <a:effectLst/>
            </c:spPr>
            <c:extLst>
              <c:ext xmlns:c16="http://schemas.microsoft.com/office/drawing/2014/chart" uri="{C3380CC4-5D6E-409C-BE32-E72D297353CC}">
                <c16:uniqueId val="{00000007-F264-4438-A646-176D4B873C2D}"/>
              </c:ext>
            </c:extLst>
          </c:dPt>
          <c:dPt>
            <c:idx val="4"/>
            <c:bubble3D val="0"/>
            <c:spPr>
              <a:solidFill>
                <a:schemeClr val="accent2">
                  <a:lumMod val="20000"/>
                  <a:lumOff val="80000"/>
                </a:schemeClr>
              </a:solidFill>
              <a:ln w="19050">
                <a:noFill/>
              </a:ln>
              <a:effectLst/>
            </c:spPr>
            <c:extLst>
              <c:ext xmlns:c16="http://schemas.microsoft.com/office/drawing/2014/chart" uri="{C3380CC4-5D6E-409C-BE32-E72D297353CC}">
                <c16:uniqueId val="{00000009-F264-4438-A646-176D4B873C2D}"/>
              </c:ext>
            </c:extLst>
          </c:dPt>
          <c:cat>
            <c:strRef>
              <c:f>Sheet1!$A$3:$A$7</c:f>
              <c:strCache>
                <c:ptCount val="3"/>
                <c:pt idx="0">
                  <c:v>2nd Qtr</c:v>
                </c:pt>
                <c:pt idx="1">
                  <c:v>3rd Qtr</c:v>
                </c:pt>
                <c:pt idx="2">
                  <c:v>4th Qtr</c:v>
                </c:pt>
              </c:strCache>
            </c:strRef>
          </c:cat>
          <c:val>
            <c:numRef>
              <c:f>Sheet1!$B$3:$B$7</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A-F264-4438-A646-176D4B873C2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F818-4CE9-BD2F-EFC6F14B28DF}"/>
              </c:ext>
            </c:extLst>
          </c:dPt>
          <c:dPt>
            <c:idx val="1"/>
            <c:bubble3D val="0"/>
            <c:spPr>
              <a:solidFill>
                <a:schemeClr val="accent2"/>
              </a:solidFill>
              <a:ln w="19050">
                <a:noFill/>
              </a:ln>
              <a:effectLst/>
            </c:spPr>
            <c:extLst>
              <c:ext xmlns:c16="http://schemas.microsoft.com/office/drawing/2014/chart" uri="{C3380CC4-5D6E-409C-BE32-E72D297353CC}">
                <c16:uniqueId val="{00000003-F818-4CE9-BD2F-EFC6F14B28DF}"/>
              </c:ext>
            </c:extLst>
          </c:dPt>
          <c:dPt>
            <c:idx val="2"/>
            <c:bubble3D val="0"/>
            <c:spPr>
              <a:solidFill>
                <a:schemeClr val="accent2">
                  <a:lumMod val="60000"/>
                  <a:lumOff val="40000"/>
                </a:schemeClr>
              </a:solidFill>
              <a:ln w="19050">
                <a:noFill/>
              </a:ln>
              <a:effectLst/>
            </c:spPr>
            <c:extLst>
              <c:ext xmlns:c16="http://schemas.microsoft.com/office/drawing/2014/chart" uri="{C3380CC4-5D6E-409C-BE32-E72D297353CC}">
                <c16:uniqueId val="{00000005-F818-4CE9-BD2F-EFC6F14B28DF}"/>
              </c:ext>
            </c:extLst>
          </c:dPt>
          <c:dPt>
            <c:idx val="3"/>
            <c:bubble3D val="0"/>
            <c:spPr>
              <a:solidFill>
                <a:schemeClr val="accent2">
                  <a:lumMod val="40000"/>
                  <a:lumOff val="60000"/>
                </a:schemeClr>
              </a:solidFill>
              <a:ln w="19050">
                <a:noFill/>
              </a:ln>
              <a:effectLst/>
            </c:spPr>
            <c:extLst>
              <c:ext xmlns:c16="http://schemas.microsoft.com/office/drawing/2014/chart" uri="{C3380CC4-5D6E-409C-BE32-E72D297353CC}">
                <c16:uniqueId val="{00000007-F818-4CE9-BD2F-EFC6F14B28DF}"/>
              </c:ext>
            </c:extLst>
          </c:dPt>
          <c:dPt>
            <c:idx val="4"/>
            <c:bubble3D val="0"/>
            <c:spPr>
              <a:solidFill>
                <a:schemeClr val="accent2">
                  <a:lumMod val="20000"/>
                  <a:lumOff val="80000"/>
                </a:schemeClr>
              </a:solidFill>
              <a:ln w="19050">
                <a:noFill/>
              </a:ln>
              <a:effectLst/>
            </c:spPr>
            <c:extLst>
              <c:ext xmlns:c16="http://schemas.microsoft.com/office/drawing/2014/chart" uri="{C3380CC4-5D6E-409C-BE32-E72D297353CC}">
                <c16:uniqueId val="{00000009-F818-4CE9-BD2F-EFC6F14B28DF}"/>
              </c:ext>
            </c:extLst>
          </c:dPt>
          <c:cat>
            <c:strRef>
              <c:f>Sheet1!$A$3:$A$7</c:f>
              <c:strCache>
                <c:ptCount val="3"/>
                <c:pt idx="0">
                  <c:v>2nd Qtr</c:v>
                </c:pt>
                <c:pt idx="1">
                  <c:v>3rd Qtr</c:v>
                </c:pt>
                <c:pt idx="2">
                  <c:v>4th Qtr</c:v>
                </c:pt>
              </c:strCache>
            </c:strRef>
          </c:cat>
          <c:val>
            <c:numRef>
              <c:f>Sheet1!$B$3:$B$7</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A-F818-4CE9-BD2F-EFC6F14B28DF}"/>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A0F2-4026-9096-04FA8A364AF6}"/>
              </c:ext>
            </c:extLst>
          </c:dPt>
          <c:dPt>
            <c:idx val="1"/>
            <c:bubble3D val="0"/>
            <c:spPr>
              <a:solidFill>
                <a:schemeClr val="accent2"/>
              </a:solidFill>
              <a:ln w="19050">
                <a:noFill/>
              </a:ln>
              <a:effectLst/>
            </c:spPr>
            <c:extLst>
              <c:ext xmlns:c16="http://schemas.microsoft.com/office/drawing/2014/chart" uri="{C3380CC4-5D6E-409C-BE32-E72D297353CC}">
                <c16:uniqueId val="{00000003-A0F2-4026-9096-04FA8A364AF6}"/>
              </c:ext>
            </c:extLst>
          </c:dPt>
          <c:dPt>
            <c:idx val="2"/>
            <c:bubble3D val="0"/>
            <c:spPr>
              <a:solidFill>
                <a:schemeClr val="accent2">
                  <a:lumMod val="60000"/>
                  <a:lumOff val="40000"/>
                </a:schemeClr>
              </a:solidFill>
              <a:ln w="19050">
                <a:noFill/>
              </a:ln>
              <a:effectLst/>
            </c:spPr>
            <c:extLst>
              <c:ext xmlns:c16="http://schemas.microsoft.com/office/drawing/2014/chart" uri="{C3380CC4-5D6E-409C-BE32-E72D297353CC}">
                <c16:uniqueId val="{00000005-A0F2-4026-9096-04FA8A364AF6}"/>
              </c:ext>
            </c:extLst>
          </c:dPt>
          <c:dPt>
            <c:idx val="3"/>
            <c:bubble3D val="0"/>
            <c:spPr>
              <a:solidFill>
                <a:schemeClr val="accent2">
                  <a:lumMod val="40000"/>
                  <a:lumOff val="60000"/>
                </a:schemeClr>
              </a:solidFill>
              <a:ln w="19050">
                <a:noFill/>
              </a:ln>
              <a:effectLst/>
            </c:spPr>
            <c:extLst>
              <c:ext xmlns:c16="http://schemas.microsoft.com/office/drawing/2014/chart" uri="{C3380CC4-5D6E-409C-BE32-E72D297353CC}">
                <c16:uniqueId val="{00000007-A0F2-4026-9096-04FA8A364AF6}"/>
              </c:ext>
            </c:extLst>
          </c:dPt>
          <c:dPt>
            <c:idx val="4"/>
            <c:bubble3D val="0"/>
            <c:spPr>
              <a:solidFill>
                <a:schemeClr val="accent2">
                  <a:lumMod val="20000"/>
                  <a:lumOff val="80000"/>
                </a:schemeClr>
              </a:solidFill>
              <a:ln w="19050">
                <a:noFill/>
              </a:ln>
              <a:effectLst/>
            </c:spPr>
            <c:extLst>
              <c:ext xmlns:c16="http://schemas.microsoft.com/office/drawing/2014/chart" uri="{C3380CC4-5D6E-409C-BE32-E72D297353CC}">
                <c16:uniqueId val="{00000009-A0F2-4026-9096-04FA8A364AF6}"/>
              </c:ext>
            </c:extLst>
          </c:dPt>
          <c:cat>
            <c:strRef>
              <c:f>Sheet1!$A$3:$A$7</c:f>
              <c:strCache>
                <c:ptCount val="3"/>
                <c:pt idx="0">
                  <c:v>2nd Qtr</c:v>
                </c:pt>
                <c:pt idx="1">
                  <c:v>3rd Qtr</c:v>
                </c:pt>
                <c:pt idx="2">
                  <c:v>4th Qtr</c:v>
                </c:pt>
              </c:strCache>
            </c:strRef>
          </c:cat>
          <c:val>
            <c:numRef>
              <c:f>Sheet1!$B$3:$B$7</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A-A0F2-4026-9096-04FA8A364AF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3276347395258636E-2"/>
          <c:y val="0.30721630586375936"/>
          <c:w val="0.97109067936597349"/>
          <c:h val="0.59216679093909497"/>
        </c:manualLayout>
      </c:layout>
      <c:barChart>
        <c:barDir val="col"/>
        <c:grouping val="clustered"/>
        <c:varyColors val="0"/>
        <c:ser>
          <c:idx val="0"/>
          <c:order val="0"/>
          <c:tx>
            <c:strRef>
              <c:f>Sheet1!$B$13</c:f>
              <c:strCache>
                <c:ptCount val="1"/>
                <c:pt idx="0">
                  <c:v>GBUY - NAV</c:v>
                </c:pt>
              </c:strCache>
            </c:strRef>
          </c:tx>
          <c:spPr>
            <a:solidFill>
              <a:srgbClr val="2178C4"/>
            </a:solidFill>
            <a:ln>
              <a:noFill/>
            </a:ln>
            <a:effectLst/>
          </c:spPr>
          <c:invertIfNegative val="0"/>
          <c:dLbls>
            <c:numFmt formatCode="#,##0.00" sourceLinked="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Sheet1!$A$14:$A$16</c:f>
              <c:strCache>
                <c:ptCount val="3"/>
                <c:pt idx="0">
                  <c:v>2Q 2025</c:v>
                </c:pt>
                <c:pt idx="1">
                  <c:v>Trailing 1 Year</c:v>
                </c:pt>
                <c:pt idx="2">
                  <c:v>Since Inception</c:v>
                </c:pt>
              </c:strCache>
            </c:strRef>
          </c:cat>
          <c:val>
            <c:numRef>
              <c:f>Sheet1!$B$14:$B$16</c:f>
              <c:numCache>
                <c:formatCode>#,##0.00;[Red]\(#,##0.00\)</c:formatCode>
                <c:ptCount val="3"/>
                <c:pt idx="0" formatCode="General">
                  <c:v>14.567500000000001</c:v>
                </c:pt>
                <c:pt idx="1">
                  <c:v>15.7475</c:v>
                </c:pt>
                <c:pt idx="2">
                  <c:v>-1.0406</c:v>
                </c:pt>
              </c:numCache>
            </c:numRef>
          </c:val>
          <c:extLst>
            <c:ext xmlns:c16="http://schemas.microsoft.com/office/drawing/2014/chart" uri="{C3380CC4-5D6E-409C-BE32-E72D297353CC}">
              <c16:uniqueId val="{00000000-940D-4EBD-9D85-25474589B94A}"/>
            </c:ext>
          </c:extLst>
        </c:ser>
        <c:ser>
          <c:idx val="1"/>
          <c:order val="1"/>
          <c:tx>
            <c:strRef>
              <c:f>Sheet1!$C$13</c:f>
              <c:strCache>
                <c:ptCount val="1"/>
                <c:pt idx="0">
                  <c:v>GBUY - Market Price</c:v>
                </c:pt>
              </c:strCache>
            </c:strRef>
          </c:tx>
          <c:spPr>
            <a:solidFill>
              <a:srgbClr val="6FAFE7"/>
            </a:solidFill>
            <a:ln>
              <a:noFill/>
            </a:ln>
            <a:effectLst/>
          </c:spPr>
          <c:invertIfNegative val="0"/>
          <c:dLbls>
            <c:numFmt formatCode="#,##0.00" sourceLinked="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Sheet1!$A$14:$A$16</c:f>
              <c:strCache>
                <c:ptCount val="3"/>
                <c:pt idx="0">
                  <c:v>2Q 2025</c:v>
                </c:pt>
                <c:pt idx="1">
                  <c:v>Trailing 1 Year</c:v>
                </c:pt>
                <c:pt idx="2">
                  <c:v>Since Inception</c:v>
                </c:pt>
              </c:strCache>
            </c:strRef>
          </c:cat>
          <c:val>
            <c:numRef>
              <c:f>Sheet1!$C$14:$C$16</c:f>
              <c:numCache>
                <c:formatCode>#,##0.00;[Red]\(#,##0.00\)</c:formatCode>
                <c:ptCount val="3"/>
                <c:pt idx="0" formatCode="General">
                  <c:v>14.753500000000001</c:v>
                </c:pt>
                <c:pt idx="1">
                  <c:v>15.8184</c:v>
                </c:pt>
                <c:pt idx="2">
                  <c:v>-1.0364</c:v>
                </c:pt>
              </c:numCache>
            </c:numRef>
          </c:val>
          <c:extLst>
            <c:ext xmlns:c16="http://schemas.microsoft.com/office/drawing/2014/chart" uri="{C3380CC4-5D6E-409C-BE32-E72D297353CC}">
              <c16:uniqueId val="{00000001-940D-4EBD-9D85-25474589B94A}"/>
            </c:ext>
          </c:extLst>
        </c:ser>
        <c:ser>
          <c:idx val="2"/>
          <c:order val="2"/>
          <c:tx>
            <c:strRef>
              <c:f>Sheet1!$D$13</c:f>
              <c:strCache>
                <c:ptCount val="1"/>
                <c:pt idx="0">
                  <c:v>MSCI ACWI Growth Index</c:v>
                </c:pt>
              </c:strCache>
            </c:strRef>
          </c:tx>
          <c:spPr>
            <a:solidFill>
              <a:srgbClr val="000000"/>
            </a:solidFill>
            <a:ln>
              <a:noFill/>
            </a:ln>
            <a:effectLst/>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9EB-4523-A6DF-1FA2625CD221}"/>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FE8-4DAA-9B65-F8C4F2243485}"/>
                </c:ext>
              </c:extLst>
            </c:dLbl>
            <c:numFmt formatCode="#,##0.00" sourceLinked="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Sheet1!$A$14:$A$16</c:f>
              <c:strCache>
                <c:ptCount val="3"/>
                <c:pt idx="0">
                  <c:v>2Q 2025</c:v>
                </c:pt>
                <c:pt idx="1">
                  <c:v>Trailing 1 Year</c:v>
                </c:pt>
                <c:pt idx="2">
                  <c:v>Since Inception</c:v>
                </c:pt>
              </c:strCache>
            </c:strRef>
          </c:cat>
          <c:val>
            <c:numRef>
              <c:f>Sheet1!$D$14:$D$16</c:f>
              <c:numCache>
                <c:formatCode>#,##0.00;[Red]\(#,##0.00\)</c:formatCode>
                <c:ptCount val="3"/>
                <c:pt idx="0">
                  <c:v>17.259899999999998</c:v>
                </c:pt>
                <c:pt idx="1">
                  <c:v>16.706</c:v>
                </c:pt>
                <c:pt idx="2">
                  <c:v>6.9210000000000003</c:v>
                </c:pt>
              </c:numCache>
            </c:numRef>
          </c:val>
          <c:extLst>
            <c:ext xmlns:c16="http://schemas.microsoft.com/office/drawing/2014/chart" uri="{C3380CC4-5D6E-409C-BE32-E72D297353CC}">
              <c16:uniqueId val="{00000000-79EB-4523-A6DF-1FA2625CD221}"/>
            </c:ext>
          </c:extLst>
        </c:ser>
        <c:dLbls>
          <c:showLegendKey val="0"/>
          <c:showVal val="0"/>
          <c:showCatName val="0"/>
          <c:showSerName val="0"/>
          <c:showPercent val="0"/>
          <c:showBubbleSize val="0"/>
        </c:dLbls>
        <c:gapWidth val="100"/>
        <c:overlap val="-10"/>
        <c:axId val="733714336"/>
        <c:axId val="733708928"/>
      </c:barChart>
      <c:catAx>
        <c:axId val="733714336"/>
        <c:scaling>
          <c:orientation val="minMax"/>
        </c:scaling>
        <c:delete val="0"/>
        <c:axPos val="b"/>
        <c:numFmt formatCode="General" sourceLinked="1"/>
        <c:majorTickMark val="none"/>
        <c:minorTickMark val="none"/>
        <c:tickLblPos val="high"/>
        <c:spPr>
          <a:noFill/>
          <a:ln w="6350" cap="flat" cmpd="sng" algn="ctr">
            <a:solidFill>
              <a:schemeClr val="bg1">
                <a:lumMod val="50000"/>
              </a:schemeClr>
            </a:solidFill>
            <a:round/>
          </a:ln>
          <a:effectLst/>
        </c:spPr>
        <c:txPr>
          <a:bodyPr rot="-60000000" spcFirstLastPara="1" vertOverflow="ellipsis" vert="horz" wrap="square" anchor="ctr" anchorCtr="1"/>
          <a:lstStyle/>
          <a:p>
            <a:pPr>
              <a:defRPr sz="800" b="1" i="0" u="none" strike="noStrike" kern="1200" baseline="0">
                <a:solidFill>
                  <a:sysClr val="windowText" lastClr="000000"/>
                </a:solidFill>
                <a:latin typeface="Arial Narrow" panose="020B0606020202030204" pitchFamily="34" charset="0"/>
                <a:ea typeface="+mn-ea"/>
                <a:cs typeface="+mn-cs"/>
              </a:defRPr>
            </a:pPr>
            <a:endParaRPr lang="en-US"/>
          </a:p>
        </c:txPr>
        <c:crossAx val="733708928"/>
        <c:crosses val="autoZero"/>
        <c:auto val="1"/>
        <c:lblAlgn val="ctr"/>
        <c:lblOffset val="100"/>
        <c:noMultiLvlLbl val="0"/>
      </c:catAx>
      <c:valAx>
        <c:axId val="733708928"/>
        <c:scaling>
          <c:orientation val="minMax"/>
          <c:min val="-40"/>
        </c:scaling>
        <c:delete val="0"/>
        <c:axPos val="l"/>
        <c:numFmt formatCode="#,##0" sourceLinked="0"/>
        <c:majorTickMark val="none"/>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14336"/>
        <c:crosses val="autoZero"/>
        <c:crossBetween val="between"/>
        <c:majorUnit val="20"/>
      </c:valAx>
      <c:spPr>
        <a:noFill/>
        <a:ln>
          <a:noFill/>
        </a:ln>
        <a:effectLst/>
      </c:spPr>
    </c:plotArea>
    <c:legend>
      <c:legendPos val="b"/>
      <c:layout>
        <c:manualLayout>
          <c:xMode val="edge"/>
          <c:yMode val="edge"/>
          <c:x val="0.34066336646798123"/>
          <c:y val="0.64761066367066922"/>
          <c:w val="0.30823225946401728"/>
          <c:h val="0.25619048903514685"/>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legend>
    <c:plotVisOnly val="1"/>
    <c:dispBlanksAs val="gap"/>
    <c:showDLblsOverMax val="0"/>
  </c:chart>
  <c:spPr>
    <a:noFill/>
    <a:ln w="9525" cap="flat" cmpd="sng" algn="ctr">
      <a:noFill/>
      <a:round/>
    </a:ln>
    <a:effectLst/>
  </c:spPr>
  <c:txPr>
    <a:bodyPr/>
    <a:lstStyle/>
    <a:p>
      <a:pPr>
        <a:defRPr sz="800">
          <a:solidFill>
            <a:sysClr val="windowText" lastClr="000000"/>
          </a:solidFill>
          <a:latin typeface="Arial Narrow" panose="020B0606020202030204" pitchFamily="34" charset="0"/>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799116637927328"/>
          <c:y val="5.8142882768454626E-2"/>
          <c:w val="0.61068945133054298"/>
          <c:h val="0.89249470044297963"/>
        </c:manualLayout>
      </c:layout>
      <c:barChart>
        <c:barDir val="bar"/>
        <c:grouping val="clustered"/>
        <c:varyColors val="0"/>
        <c:ser>
          <c:idx val="0"/>
          <c:order val="0"/>
          <c:invertIfNegative val="0"/>
          <c:dPt>
            <c:idx val="0"/>
            <c:invertIfNegative val="0"/>
            <c:bubble3D val="0"/>
            <c:spPr>
              <a:solidFill>
                <a:srgbClr val="2178C4"/>
              </a:solidFill>
            </c:spPr>
            <c:extLst>
              <c:ext xmlns:c16="http://schemas.microsoft.com/office/drawing/2014/chart" uri="{C3380CC4-5D6E-409C-BE32-E72D297353CC}">
                <c16:uniqueId val="{00000001-311F-46ED-B406-6D043F9A183C}"/>
              </c:ext>
            </c:extLst>
          </c:dPt>
          <c:dPt>
            <c:idx val="1"/>
            <c:invertIfNegative val="0"/>
            <c:bubble3D val="0"/>
            <c:spPr>
              <a:solidFill>
                <a:srgbClr val="2178C4"/>
              </a:solidFill>
            </c:spPr>
            <c:extLst>
              <c:ext xmlns:c16="http://schemas.microsoft.com/office/drawing/2014/chart" uri="{C3380CC4-5D6E-409C-BE32-E72D297353CC}">
                <c16:uniqueId val="{00000003-311F-46ED-B406-6D043F9A183C}"/>
              </c:ext>
            </c:extLst>
          </c:dPt>
          <c:dPt>
            <c:idx val="2"/>
            <c:invertIfNegative val="0"/>
            <c:bubble3D val="0"/>
            <c:spPr>
              <a:solidFill>
                <a:srgbClr val="6FAFE7"/>
              </a:solidFill>
            </c:spPr>
            <c:extLst>
              <c:ext xmlns:c16="http://schemas.microsoft.com/office/drawing/2014/chart" uri="{C3380CC4-5D6E-409C-BE32-E72D297353CC}">
                <c16:uniqueId val="{00000005-7D7A-47DE-BAEF-930098638C07}"/>
              </c:ext>
            </c:extLst>
          </c:dPt>
          <c:dPt>
            <c:idx val="3"/>
            <c:invertIfNegative val="0"/>
            <c:bubble3D val="0"/>
            <c:spPr>
              <a:solidFill>
                <a:schemeClr val="accent2"/>
              </a:solidFill>
            </c:spPr>
            <c:extLst>
              <c:ext xmlns:c16="http://schemas.microsoft.com/office/drawing/2014/chart" uri="{C3380CC4-5D6E-409C-BE32-E72D297353CC}">
                <c16:uniqueId val="{00000007-7D7A-47DE-BAEF-930098638C07}"/>
              </c:ext>
            </c:extLst>
          </c:dPt>
          <c:dPt>
            <c:idx val="4"/>
            <c:invertIfNegative val="0"/>
            <c:bubble3D val="0"/>
            <c:spPr>
              <a:solidFill>
                <a:schemeClr val="accent2"/>
              </a:solidFill>
            </c:spPr>
            <c:extLst>
              <c:ext xmlns:c16="http://schemas.microsoft.com/office/drawing/2014/chart" uri="{C3380CC4-5D6E-409C-BE32-E72D297353CC}">
                <c16:uniqueId val="{00000009-7D7A-47DE-BAEF-930098638C07}"/>
              </c:ext>
            </c:extLst>
          </c:dPt>
          <c:dPt>
            <c:idx val="5"/>
            <c:invertIfNegative val="0"/>
            <c:bubble3D val="0"/>
            <c:spPr>
              <a:solidFill>
                <a:srgbClr val="2178C4"/>
              </a:solidFill>
            </c:spPr>
            <c:extLst>
              <c:ext xmlns:c16="http://schemas.microsoft.com/office/drawing/2014/chart" uri="{C3380CC4-5D6E-409C-BE32-E72D297353CC}">
                <c16:uniqueId val="{0000000B-7D7A-47DE-BAEF-930098638C07}"/>
              </c:ext>
            </c:extLst>
          </c:dPt>
          <c:dPt>
            <c:idx val="6"/>
            <c:invertIfNegative val="0"/>
            <c:bubble3D val="0"/>
            <c:spPr>
              <a:solidFill>
                <a:srgbClr val="2178C4"/>
              </a:solidFill>
            </c:spPr>
            <c:extLst>
              <c:ext xmlns:c16="http://schemas.microsoft.com/office/drawing/2014/chart" uri="{C3380CC4-5D6E-409C-BE32-E72D297353CC}">
                <c16:uniqueId val="{0000000D-7D7A-47DE-BAEF-930098638C07}"/>
              </c:ext>
            </c:extLst>
          </c:dPt>
          <c:dPt>
            <c:idx val="7"/>
            <c:invertIfNegative val="0"/>
            <c:bubble3D val="0"/>
            <c:spPr>
              <a:solidFill>
                <a:srgbClr val="6FAFE7"/>
              </a:solidFill>
            </c:spPr>
            <c:extLst>
              <c:ext xmlns:c16="http://schemas.microsoft.com/office/drawing/2014/chart" uri="{C3380CC4-5D6E-409C-BE32-E72D297353CC}">
                <c16:uniqueId val="{0000000F-7D7A-47DE-BAEF-930098638C07}"/>
              </c:ext>
            </c:extLst>
          </c:dPt>
          <c:dPt>
            <c:idx val="8"/>
            <c:invertIfNegative val="0"/>
            <c:bubble3D val="0"/>
            <c:spPr>
              <a:solidFill>
                <a:srgbClr val="6FAFE7"/>
              </a:solidFill>
            </c:spPr>
            <c:extLst>
              <c:ext xmlns:c16="http://schemas.microsoft.com/office/drawing/2014/chart" uri="{C3380CC4-5D6E-409C-BE32-E72D297353CC}">
                <c16:uniqueId val="{00000011-7D7A-47DE-BAEF-930098638C07}"/>
              </c:ext>
            </c:extLst>
          </c:dPt>
          <c:dPt>
            <c:idx val="10"/>
            <c:invertIfNegative val="0"/>
            <c:bubble3D val="0"/>
            <c:spPr>
              <a:solidFill>
                <a:schemeClr val="accent2"/>
              </a:solidFill>
            </c:spPr>
            <c:extLst>
              <c:ext xmlns:c16="http://schemas.microsoft.com/office/drawing/2014/chart" uri="{C3380CC4-5D6E-409C-BE32-E72D297353CC}">
                <c16:uniqueId val="{00000015-7D7A-47DE-BAEF-930098638C07}"/>
              </c:ext>
            </c:extLst>
          </c:dPt>
          <c:dPt>
            <c:idx val="11"/>
            <c:invertIfNegative val="0"/>
            <c:bubble3D val="0"/>
            <c:spPr>
              <a:solidFill>
                <a:srgbClr val="6FAFE7"/>
              </a:solidFill>
            </c:spPr>
            <c:extLst>
              <c:ext xmlns:c16="http://schemas.microsoft.com/office/drawing/2014/chart" uri="{C3380CC4-5D6E-409C-BE32-E72D297353CC}">
                <c16:uniqueId val="{00000013-6DE6-4DAF-B33D-695DBB5221CA}"/>
              </c:ext>
            </c:extLst>
          </c:dPt>
          <c:dLbls>
            <c:numFmt formatCode="0&quot;%&quot;" sourceLinked="0"/>
            <c:spPr>
              <a:noFill/>
              <a:ln>
                <a:noFill/>
              </a:ln>
              <a:effectLst/>
            </c:spPr>
            <c:txPr>
              <a:bodyPr/>
              <a:lstStyle/>
              <a:p>
                <a:pPr>
                  <a:defRPr sz="800" b="1">
                    <a:solidFill>
                      <a:schemeClr val="accent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Sheet1!$C$44:$C$56</c:f>
              <c:strCache>
                <c:ptCount val="13"/>
                <c:pt idx="0">
                  <c:v>Luxury</c:v>
                </c:pt>
                <c:pt idx="1">
                  <c:v>Sustainable Living</c:v>
                </c:pt>
                <c:pt idx="2">
                  <c:v>Value Consumption</c:v>
                </c:pt>
                <c:pt idx="3">
                  <c:v>Home</c:v>
                </c:pt>
                <c:pt idx="4">
                  <c:v>Social Media</c:v>
                </c:pt>
                <c:pt idx="5">
                  <c:v>Fintech Infrastructure</c:v>
                </c:pt>
                <c:pt idx="6">
                  <c:v>Fintech Services</c:v>
                </c:pt>
                <c:pt idx="7">
                  <c:v>Health &amp; Wellness</c:v>
                </c:pt>
                <c:pt idx="8">
                  <c:v>Ecommerce</c:v>
                </c:pt>
                <c:pt idx="9">
                  <c:v>Internet &amp; 
Communications Infrastructure</c:v>
                </c:pt>
                <c:pt idx="10">
                  <c:v>Experiences</c:v>
                </c:pt>
                <c:pt idx="11">
                  <c:v>Digital Entertainment 
&amp; Gaming</c:v>
                </c:pt>
                <c:pt idx="12">
                  <c:v>Digital Components</c:v>
                </c:pt>
              </c:strCache>
            </c:strRef>
          </c:cat>
          <c:val>
            <c:numRef>
              <c:f>Sheet1!$D$44:$D$56</c:f>
              <c:numCache>
                <c:formatCode>0.0</c:formatCode>
                <c:ptCount val="13"/>
                <c:pt idx="0">
                  <c:v>0.61369896651896605</c:v>
                </c:pt>
                <c:pt idx="1">
                  <c:v>2.5956509961602068</c:v>
                </c:pt>
                <c:pt idx="2">
                  <c:v>2.6587298298044999</c:v>
                </c:pt>
                <c:pt idx="3">
                  <c:v>2.6978968534815202</c:v>
                </c:pt>
                <c:pt idx="4">
                  <c:v>3.5459979469881899</c:v>
                </c:pt>
                <c:pt idx="5">
                  <c:v>3.7544976257879501</c:v>
                </c:pt>
                <c:pt idx="6">
                  <c:v>4.63393291173153</c:v>
                </c:pt>
                <c:pt idx="7">
                  <c:v>10.119071056048632</c:v>
                </c:pt>
                <c:pt idx="8">
                  <c:v>10.568371196575587</c:v>
                </c:pt>
                <c:pt idx="9">
                  <c:v>10.639679643761781</c:v>
                </c:pt>
                <c:pt idx="10">
                  <c:v>11.716894707579744</c:v>
                </c:pt>
                <c:pt idx="11">
                  <c:v>17.571157508709728</c:v>
                </c:pt>
                <c:pt idx="12">
                  <c:v>18.56771610897745</c:v>
                </c:pt>
              </c:numCache>
            </c:numRef>
          </c:val>
          <c:extLst>
            <c:ext xmlns:c16="http://schemas.microsoft.com/office/drawing/2014/chart" uri="{C3380CC4-5D6E-409C-BE32-E72D297353CC}">
              <c16:uniqueId val="{00000016-7D7A-47DE-BAEF-930098638C07}"/>
            </c:ext>
          </c:extLst>
        </c:ser>
        <c:dLbls>
          <c:dLblPos val="outEnd"/>
          <c:showLegendKey val="0"/>
          <c:showVal val="1"/>
          <c:showCatName val="0"/>
          <c:showSerName val="0"/>
          <c:showPercent val="0"/>
          <c:showBubbleSize val="0"/>
        </c:dLbls>
        <c:gapWidth val="150"/>
        <c:axId val="226824192"/>
        <c:axId val="226826880"/>
      </c:barChart>
      <c:catAx>
        <c:axId val="226824192"/>
        <c:scaling>
          <c:orientation val="minMax"/>
        </c:scaling>
        <c:delete val="0"/>
        <c:axPos val="l"/>
        <c:numFmt formatCode="General" sourceLinked="0"/>
        <c:majorTickMark val="none"/>
        <c:minorTickMark val="none"/>
        <c:tickLblPos val="nextTo"/>
        <c:txPr>
          <a:bodyPr/>
          <a:lstStyle/>
          <a:p>
            <a:pPr>
              <a:defRPr sz="800" b="1">
                <a:solidFill>
                  <a:schemeClr val="tx1"/>
                </a:solidFill>
              </a:defRPr>
            </a:pPr>
            <a:endParaRPr lang="en-US"/>
          </a:p>
        </c:txPr>
        <c:crossAx val="226826880"/>
        <c:crosses val="autoZero"/>
        <c:auto val="1"/>
        <c:lblAlgn val="ctr"/>
        <c:lblOffset val="100"/>
        <c:noMultiLvlLbl val="0"/>
      </c:catAx>
      <c:valAx>
        <c:axId val="226826880"/>
        <c:scaling>
          <c:orientation val="minMax"/>
          <c:max val="20"/>
          <c:min val="0"/>
        </c:scaling>
        <c:delete val="0"/>
        <c:axPos val="b"/>
        <c:numFmt formatCode="0&quot;%&quot;" sourceLinked="0"/>
        <c:majorTickMark val="none"/>
        <c:minorTickMark val="none"/>
        <c:tickLblPos val="nextTo"/>
        <c:txPr>
          <a:bodyPr/>
          <a:lstStyle/>
          <a:p>
            <a:pPr>
              <a:defRPr sz="800" b="1">
                <a:solidFill>
                  <a:schemeClr val="tx1"/>
                </a:solidFill>
              </a:defRPr>
            </a:pPr>
            <a:endParaRPr lang="en-US"/>
          </a:p>
        </c:txPr>
        <c:crossAx val="226824192"/>
        <c:crosses val="autoZero"/>
        <c:crossBetween val="between"/>
        <c:majorUnit val="10"/>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0060290332938748E-2"/>
          <c:y val="9.737133345464416E-2"/>
          <c:w val="0.94517072352257336"/>
          <c:h val="0.74694212180602004"/>
        </c:manualLayout>
      </c:layout>
      <c:barChart>
        <c:barDir val="col"/>
        <c:grouping val="clustered"/>
        <c:varyColors val="0"/>
        <c:ser>
          <c:idx val="0"/>
          <c:order val="0"/>
          <c:tx>
            <c:strRef>
              <c:f>Sheet1!$B$13</c:f>
              <c:strCache>
                <c:ptCount val="1"/>
                <c:pt idx="0">
                  <c:v>GBUY</c:v>
                </c:pt>
              </c:strCache>
            </c:strRef>
          </c:tx>
          <c:spPr>
            <a:solidFill>
              <a:srgbClr val="2178C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Sheet1!$A$14:$A$19</c:f>
              <c:strCache>
                <c:ptCount val="6"/>
                <c:pt idx="0">
                  <c:v>North America</c:v>
                </c:pt>
                <c:pt idx="1">
                  <c:v>Europe</c:v>
                </c:pt>
                <c:pt idx="2">
                  <c:v>Asia/Pacific Ex Japan</c:v>
                </c:pt>
                <c:pt idx="3">
                  <c:v>Japan</c:v>
                </c:pt>
                <c:pt idx="4">
                  <c:v>Latin America</c:v>
                </c:pt>
                <c:pt idx="5">
                  <c:v>Africa/Mideast</c:v>
                </c:pt>
              </c:strCache>
            </c:strRef>
          </c:cat>
          <c:val>
            <c:numRef>
              <c:f>Sheet1!$B$14:$B$19</c:f>
              <c:numCache>
                <c:formatCode>General</c:formatCode>
                <c:ptCount val="6"/>
                <c:pt idx="0">
                  <c:v>0.69134233012660706</c:v>
                </c:pt>
                <c:pt idx="1">
                  <c:v>0.139665778932795</c:v>
                </c:pt>
                <c:pt idx="2">
                  <c:v>0.137209271464245</c:v>
                </c:pt>
                <c:pt idx="3">
                  <c:v>1.30350661037979E-2</c:v>
                </c:pt>
                <c:pt idx="4">
                  <c:v>1.19726053191867E-2</c:v>
                </c:pt>
                <c:pt idx="5">
                  <c:v>3.6079015746266901E-3</c:v>
                </c:pt>
              </c:numCache>
            </c:numRef>
          </c:val>
          <c:extLst>
            <c:ext xmlns:c16="http://schemas.microsoft.com/office/drawing/2014/chart" uri="{C3380CC4-5D6E-409C-BE32-E72D297353CC}">
              <c16:uniqueId val="{00000000-B3E8-41B4-8FF1-E2F57F88E7C3}"/>
            </c:ext>
          </c:extLst>
        </c:ser>
        <c:ser>
          <c:idx val="1"/>
          <c:order val="1"/>
          <c:tx>
            <c:strRef>
              <c:f>Sheet1!$C$13</c:f>
              <c:strCache>
                <c:ptCount val="1"/>
                <c:pt idx="0">
                  <c:v>MSCI ACWI Growth</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Sheet1!$A$14:$A$19</c:f>
              <c:strCache>
                <c:ptCount val="6"/>
                <c:pt idx="0">
                  <c:v>North America</c:v>
                </c:pt>
                <c:pt idx="1">
                  <c:v>Europe</c:v>
                </c:pt>
                <c:pt idx="2">
                  <c:v>Asia/Pacific Ex Japan</c:v>
                </c:pt>
                <c:pt idx="3">
                  <c:v>Japan</c:v>
                </c:pt>
                <c:pt idx="4">
                  <c:v>Latin America</c:v>
                </c:pt>
                <c:pt idx="5">
                  <c:v>Africa/Mideast</c:v>
                </c:pt>
              </c:strCache>
            </c:strRef>
          </c:cat>
          <c:val>
            <c:numRef>
              <c:f>Sheet1!$C$14:$C$19</c:f>
              <c:numCache>
                <c:formatCode>General</c:formatCode>
                <c:ptCount val="6"/>
                <c:pt idx="0">
                  <c:v>0.67454231581234092</c:v>
                </c:pt>
                <c:pt idx="1">
                  <c:v>0.145991300254975</c:v>
                </c:pt>
                <c:pt idx="2">
                  <c:v>0.108913183066198</c:v>
                </c:pt>
                <c:pt idx="3">
                  <c:v>4.8290273377039498E-2</c:v>
                </c:pt>
                <c:pt idx="4">
                  <c:v>1.0004355914103799E-2</c:v>
                </c:pt>
                <c:pt idx="5">
                  <c:v>1.2258571575341598E-2</c:v>
                </c:pt>
              </c:numCache>
            </c:numRef>
          </c:val>
          <c:extLst>
            <c:ext xmlns:c16="http://schemas.microsoft.com/office/drawing/2014/chart" uri="{C3380CC4-5D6E-409C-BE32-E72D297353CC}">
              <c16:uniqueId val="{00000001-B3E8-41B4-8FF1-E2F57F88E7C3}"/>
            </c:ext>
          </c:extLst>
        </c:ser>
        <c:dLbls>
          <c:dLblPos val="outEnd"/>
          <c:showLegendKey val="0"/>
          <c:showVal val="1"/>
          <c:showCatName val="0"/>
          <c:showSerName val="0"/>
          <c:showPercent val="0"/>
          <c:showBubbleSize val="0"/>
        </c:dLbls>
        <c:gapWidth val="100"/>
        <c:overlap val="-10"/>
        <c:axId val="733714336"/>
        <c:axId val="733708928"/>
      </c:barChart>
      <c:catAx>
        <c:axId val="733714336"/>
        <c:scaling>
          <c:orientation val="minMax"/>
        </c:scaling>
        <c:delete val="0"/>
        <c:axPos val="b"/>
        <c:numFmt formatCode="General" sourceLinked="1"/>
        <c:majorTickMark val="none"/>
        <c:minorTickMark val="none"/>
        <c:tickLblPos val="nextTo"/>
        <c:spPr>
          <a:noFill/>
          <a:ln w="6350" cap="flat" cmpd="sng" algn="ctr">
            <a:solidFill>
              <a:schemeClr val="bg1">
                <a:lumMod val="50000"/>
              </a:schemeClr>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08928"/>
        <c:crosses val="autoZero"/>
        <c:auto val="1"/>
        <c:lblAlgn val="ctr"/>
        <c:lblOffset val="100"/>
        <c:noMultiLvlLbl val="0"/>
      </c:catAx>
      <c:valAx>
        <c:axId val="733708928"/>
        <c:scaling>
          <c:orientation val="minMax"/>
          <c:max val="0.8"/>
          <c:min val="0"/>
        </c:scaling>
        <c:delete val="0"/>
        <c:axPos val="l"/>
        <c:numFmt formatCode="0%" sourceLinked="0"/>
        <c:majorTickMark val="none"/>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14336"/>
        <c:crosses val="autoZero"/>
        <c:crossBetween val="between"/>
        <c:majorUnit val="0.2"/>
      </c:valAx>
      <c:spPr>
        <a:noFill/>
        <a:ln>
          <a:noFill/>
        </a:ln>
        <a:effectLst/>
      </c:spPr>
    </c:plotArea>
    <c:legend>
      <c:legendPos val="b"/>
      <c:layout>
        <c:manualLayout>
          <c:xMode val="edge"/>
          <c:yMode val="edge"/>
          <c:x val="9.813546223388743E-2"/>
          <c:y val="5.6089853542027737E-2"/>
          <c:w val="0.27075925925925926"/>
          <c:h val="4.5932557142871346E-2"/>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legend>
    <c:plotVisOnly val="1"/>
    <c:dispBlanksAs val="gap"/>
    <c:showDLblsOverMax val="0"/>
  </c:chart>
  <c:spPr>
    <a:noFill/>
    <a:ln w="9525" cap="flat" cmpd="sng" algn="ctr">
      <a:noFill/>
      <a:round/>
    </a:ln>
    <a:effectLst/>
  </c:spPr>
  <c:txPr>
    <a:bodyPr/>
    <a:lstStyle/>
    <a:p>
      <a:pPr>
        <a:defRPr sz="800">
          <a:solidFill>
            <a:sysClr val="windowText" lastClr="000000"/>
          </a:solidFill>
          <a:latin typeface="Arial Narrow" panose="020B0606020202030204" pitchFamily="34" charset="0"/>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0060290332938748E-2"/>
          <c:y val="9.737133345464416E-2"/>
          <c:w val="0.94517072352257336"/>
          <c:h val="0.74694212180602004"/>
        </c:manualLayout>
      </c:layout>
      <c:barChart>
        <c:barDir val="col"/>
        <c:grouping val="clustered"/>
        <c:varyColors val="0"/>
        <c:ser>
          <c:idx val="0"/>
          <c:order val="0"/>
          <c:tx>
            <c:strRef>
              <c:f>Sheet1!$B$13</c:f>
              <c:strCache>
                <c:ptCount val="1"/>
                <c:pt idx="0">
                  <c:v>GBUY</c:v>
                </c:pt>
              </c:strCache>
            </c:strRef>
          </c:tx>
          <c:spPr>
            <a:solidFill>
              <a:srgbClr val="2178C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Sheet1!$A$14:$A$17</c:f>
              <c:strCache>
                <c:ptCount val="4"/>
                <c:pt idx="0">
                  <c:v>Mega Cap 
(&gt;US$100bn)</c:v>
                </c:pt>
                <c:pt idx="1">
                  <c:v>Large Cap 
(US$50 - US$100bn)</c:v>
                </c:pt>
                <c:pt idx="2">
                  <c:v>Mid Cap
(US$10 – US$50bn)</c:v>
                </c:pt>
                <c:pt idx="3">
                  <c:v>Small Cap 
(&lt;US$10bn)</c:v>
                </c:pt>
              </c:strCache>
            </c:strRef>
          </c:cat>
          <c:val>
            <c:numRef>
              <c:f>Sheet1!$B$14:$B$17</c:f>
              <c:numCache>
                <c:formatCode>0.00</c:formatCode>
                <c:ptCount val="4"/>
                <c:pt idx="0">
                  <c:v>0.69531053006867294</c:v>
                </c:pt>
                <c:pt idx="1">
                  <c:v>0.127601010883899</c:v>
                </c:pt>
                <c:pt idx="2">
                  <c:v>0.129296563124216</c:v>
                </c:pt>
                <c:pt idx="3">
                  <c:v>4.4624849444470101E-2</c:v>
                </c:pt>
              </c:numCache>
            </c:numRef>
          </c:val>
          <c:extLst>
            <c:ext xmlns:c16="http://schemas.microsoft.com/office/drawing/2014/chart" uri="{C3380CC4-5D6E-409C-BE32-E72D297353CC}">
              <c16:uniqueId val="{00000000-3CF5-4731-9B0B-98E3F2661FE1}"/>
            </c:ext>
          </c:extLst>
        </c:ser>
        <c:ser>
          <c:idx val="1"/>
          <c:order val="1"/>
          <c:tx>
            <c:strRef>
              <c:f>Sheet1!$C$13</c:f>
              <c:strCache>
                <c:ptCount val="1"/>
                <c:pt idx="0">
                  <c:v>MSCI ACWI Growth</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Sheet1!$A$14:$A$17</c:f>
              <c:strCache>
                <c:ptCount val="4"/>
                <c:pt idx="0">
                  <c:v>Mega Cap 
(&gt;US$100bn)</c:v>
                </c:pt>
                <c:pt idx="1">
                  <c:v>Large Cap 
(US$50 - US$100bn)</c:v>
                </c:pt>
                <c:pt idx="2">
                  <c:v>Mid Cap
(US$10 – US$50bn)</c:v>
                </c:pt>
                <c:pt idx="3">
                  <c:v>Small Cap 
(&lt;US$10bn)</c:v>
                </c:pt>
              </c:strCache>
            </c:strRef>
          </c:cat>
          <c:val>
            <c:numRef>
              <c:f>Sheet1!$C$14:$C$17</c:f>
              <c:numCache>
                <c:formatCode>0.00</c:formatCode>
                <c:ptCount val="4"/>
                <c:pt idx="0">
                  <c:v>0.67988667012117898</c:v>
                </c:pt>
                <c:pt idx="1">
                  <c:v>0.125668002478033</c:v>
                </c:pt>
                <c:pt idx="2">
                  <c:v>0.16883778990880599</c:v>
                </c:pt>
                <c:pt idx="3">
                  <c:v>2.5607537491982902E-2</c:v>
                </c:pt>
              </c:numCache>
            </c:numRef>
          </c:val>
          <c:extLst>
            <c:ext xmlns:c16="http://schemas.microsoft.com/office/drawing/2014/chart" uri="{C3380CC4-5D6E-409C-BE32-E72D297353CC}">
              <c16:uniqueId val="{00000001-3CF5-4731-9B0B-98E3F2661FE1}"/>
            </c:ext>
          </c:extLst>
        </c:ser>
        <c:dLbls>
          <c:showLegendKey val="0"/>
          <c:showVal val="0"/>
          <c:showCatName val="0"/>
          <c:showSerName val="0"/>
          <c:showPercent val="0"/>
          <c:showBubbleSize val="0"/>
        </c:dLbls>
        <c:gapWidth val="100"/>
        <c:overlap val="-10"/>
        <c:axId val="733714336"/>
        <c:axId val="733708928"/>
      </c:barChart>
      <c:catAx>
        <c:axId val="733714336"/>
        <c:scaling>
          <c:orientation val="minMax"/>
        </c:scaling>
        <c:delete val="0"/>
        <c:axPos val="b"/>
        <c:numFmt formatCode="General" sourceLinked="1"/>
        <c:majorTickMark val="none"/>
        <c:minorTickMark val="none"/>
        <c:tickLblPos val="nextTo"/>
        <c:spPr>
          <a:noFill/>
          <a:ln w="6350" cap="flat" cmpd="sng" algn="ctr">
            <a:solidFill>
              <a:schemeClr val="bg1">
                <a:lumMod val="50000"/>
              </a:schemeClr>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08928"/>
        <c:crosses val="autoZero"/>
        <c:auto val="1"/>
        <c:lblAlgn val="ctr"/>
        <c:lblOffset val="100"/>
        <c:noMultiLvlLbl val="0"/>
      </c:catAx>
      <c:valAx>
        <c:axId val="733708928"/>
        <c:scaling>
          <c:orientation val="minMax"/>
          <c:max val="0.8"/>
          <c:min val="0"/>
        </c:scaling>
        <c:delete val="0"/>
        <c:axPos val="l"/>
        <c:numFmt formatCode="0%" sourceLinked="0"/>
        <c:majorTickMark val="none"/>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14336"/>
        <c:crosses val="autoZero"/>
        <c:crossBetween val="between"/>
        <c:majorUnit val="0.2"/>
      </c:valAx>
      <c:spPr>
        <a:noFill/>
        <a:ln>
          <a:noFill/>
        </a:ln>
        <a:effectLst/>
      </c:spPr>
    </c:plotArea>
    <c:legend>
      <c:legendPos val="b"/>
      <c:layout>
        <c:manualLayout>
          <c:xMode val="edge"/>
          <c:yMode val="edge"/>
          <c:x val="0.10505451241671714"/>
          <c:y val="1.9883246486743913E-2"/>
          <c:w val="0.30224070662350777"/>
          <c:h val="9.64455925885047E-2"/>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legend>
    <c:plotVisOnly val="1"/>
    <c:dispBlanksAs val="gap"/>
    <c:showDLblsOverMax val="0"/>
  </c:chart>
  <c:spPr>
    <a:noFill/>
    <a:ln w="9525" cap="flat" cmpd="sng" algn="ctr">
      <a:noFill/>
      <a:round/>
    </a:ln>
    <a:effectLst/>
  </c:spPr>
  <c:txPr>
    <a:bodyPr/>
    <a:lstStyle/>
    <a:p>
      <a:pPr>
        <a:defRPr sz="800">
          <a:solidFill>
            <a:sysClr val="windowText" lastClr="000000"/>
          </a:solidFill>
          <a:latin typeface="Arial Narrow" panose="020B0606020202030204" pitchFamily="34" charset="0"/>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0060290332938748E-2"/>
          <c:y val="9.737133345464416E-2"/>
          <c:w val="0.94517072352257336"/>
          <c:h val="0.74694212180602004"/>
        </c:manualLayout>
      </c:layout>
      <c:barChart>
        <c:barDir val="col"/>
        <c:grouping val="clustered"/>
        <c:varyColors val="0"/>
        <c:ser>
          <c:idx val="0"/>
          <c:order val="0"/>
          <c:tx>
            <c:strRef>
              <c:f>Sheet1!$B$13</c:f>
              <c:strCache>
                <c:ptCount val="1"/>
                <c:pt idx="0">
                  <c:v>GBUY</c:v>
                </c:pt>
              </c:strCache>
            </c:strRef>
          </c:tx>
          <c:spPr>
            <a:solidFill>
              <a:srgbClr val="2178C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Sheet1!$A$14:$A$24</c:f>
              <c:strCache>
                <c:ptCount val="11"/>
                <c:pt idx="0">
                  <c:v>Communication Services</c:v>
                </c:pt>
                <c:pt idx="1">
                  <c:v>Consumer Discretionary</c:v>
                </c:pt>
                <c:pt idx="2">
                  <c:v>Consumer Staples</c:v>
                </c:pt>
                <c:pt idx="3">
                  <c:v>Energy</c:v>
                </c:pt>
                <c:pt idx="4">
                  <c:v>Financials</c:v>
                </c:pt>
                <c:pt idx="5">
                  <c:v>Health Care</c:v>
                </c:pt>
                <c:pt idx="6">
                  <c:v>Industrials</c:v>
                </c:pt>
                <c:pt idx="7">
                  <c:v>Information Technology</c:v>
                </c:pt>
                <c:pt idx="8">
                  <c:v>Materials</c:v>
                </c:pt>
                <c:pt idx="9">
                  <c:v>Real Estate</c:v>
                </c:pt>
                <c:pt idx="10">
                  <c:v>Utilities</c:v>
                </c:pt>
              </c:strCache>
            </c:strRef>
          </c:cat>
          <c:val>
            <c:numRef>
              <c:f>Sheet1!$B$14:$B$24</c:f>
              <c:numCache>
                <c:formatCode>General</c:formatCode>
                <c:ptCount val="11"/>
                <c:pt idx="0">
                  <c:v>0.24847490653048201</c:v>
                </c:pt>
                <c:pt idx="1">
                  <c:v>0.24047187910201098</c:v>
                </c:pt>
                <c:pt idx="2">
                  <c:v>4.57168719149759E-2</c:v>
                </c:pt>
                <c:pt idx="3">
                  <c:v>0</c:v>
                </c:pt>
                <c:pt idx="4">
                  <c:v>6.6843135146131993E-2</c:v>
                </c:pt>
                <c:pt idx="5">
                  <c:v>3.7089612861954301E-2</c:v>
                </c:pt>
                <c:pt idx="6">
                  <c:v>1.7041170229062701E-2</c:v>
                </c:pt>
                <c:pt idx="7">
                  <c:v>0.300903973257723</c:v>
                </c:pt>
                <c:pt idx="8">
                  <c:v>1.6951638208891898E-2</c:v>
                </c:pt>
                <c:pt idx="9">
                  <c:v>1.43348945173149E-2</c:v>
                </c:pt>
                <c:pt idx="10">
                  <c:v>9.0048717527101696E-3</c:v>
                </c:pt>
              </c:numCache>
            </c:numRef>
          </c:val>
          <c:extLst>
            <c:ext xmlns:c16="http://schemas.microsoft.com/office/drawing/2014/chart" uri="{C3380CC4-5D6E-409C-BE32-E72D297353CC}">
              <c16:uniqueId val="{00000000-1FF7-44C7-B64D-8F5AA2D69692}"/>
            </c:ext>
          </c:extLst>
        </c:ser>
        <c:ser>
          <c:idx val="1"/>
          <c:order val="1"/>
          <c:tx>
            <c:strRef>
              <c:f>Sheet1!$C$13</c:f>
              <c:strCache>
                <c:ptCount val="1"/>
                <c:pt idx="0">
                  <c:v>MSCI ACWI Growth</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Sheet1!$A$14:$A$24</c:f>
              <c:strCache>
                <c:ptCount val="11"/>
                <c:pt idx="0">
                  <c:v>Communication Services</c:v>
                </c:pt>
                <c:pt idx="1">
                  <c:v>Consumer Discretionary</c:v>
                </c:pt>
                <c:pt idx="2">
                  <c:v>Consumer Staples</c:v>
                </c:pt>
                <c:pt idx="3">
                  <c:v>Energy</c:v>
                </c:pt>
                <c:pt idx="4">
                  <c:v>Financials</c:v>
                </c:pt>
                <c:pt idx="5">
                  <c:v>Health Care</c:v>
                </c:pt>
                <c:pt idx="6">
                  <c:v>Industrials</c:v>
                </c:pt>
                <c:pt idx="7">
                  <c:v>Information Technology</c:v>
                </c:pt>
                <c:pt idx="8">
                  <c:v>Materials</c:v>
                </c:pt>
                <c:pt idx="9">
                  <c:v>Real Estate</c:v>
                </c:pt>
                <c:pt idx="10">
                  <c:v>Utilities</c:v>
                </c:pt>
              </c:strCache>
            </c:strRef>
          </c:cat>
          <c:val>
            <c:numRef>
              <c:f>Sheet1!$C$14:$C$24</c:f>
              <c:numCache>
                <c:formatCode>General</c:formatCode>
                <c:ptCount val="11"/>
                <c:pt idx="0">
                  <c:v>8.9251245996744513E-2</c:v>
                </c:pt>
                <c:pt idx="1">
                  <c:v>0.14108607927129302</c:v>
                </c:pt>
                <c:pt idx="2">
                  <c:v>3.9052169118071502E-2</c:v>
                </c:pt>
                <c:pt idx="3">
                  <c:v>6.0572181761575907E-3</c:v>
                </c:pt>
                <c:pt idx="4">
                  <c:v>9.354036654356189E-2</c:v>
                </c:pt>
                <c:pt idx="5">
                  <c:v>7.4013134877587802E-2</c:v>
                </c:pt>
                <c:pt idx="6">
                  <c:v>0.11440976345449901</c:v>
                </c:pt>
                <c:pt idx="7">
                  <c:v>0.40397422785701403</c:v>
                </c:pt>
                <c:pt idx="8">
                  <c:v>2.4847186049386499E-2</c:v>
                </c:pt>
                <c:pt idx="9">
                  <c:v>5.2309065871899499E-3</c:v>
                </c:pt>
                <c:pt idx="10">
                  <c:v>8.5377020684945602E-3</c:v>
                </c:pt>
              </c:numCache>
            </c:numRef>
          </c:val>
          <c:extLst>
            <c:ext xmlns:c16="http://schemas.microsoft.com/office/drawing/2014/chart" uri="{C3380CC4-5D6E-409C-BE32-E72D297353CC}">
              <c16:uniqueId val="{00000001-1FF7-44C7-B64D-8F5AA2D69692}"/>
            </c:ext>
          </c:extLst>
        </c:ser>
        <c:dLbls>
          <c:showLegendKey val="0"/>
          <c:showVal val="0"/>
          <c:showCatName val="0"/>
          <c:showSerName val="0"/>
          <c:showPercent val="0"/>
          <c:showBubbleSize val="0"/>
        </c:dLbls>
        <c:gapWidth val="100"/>
        <c:overlap val="-10"/>
        <c:axId val="733714336"/>
        <c:axId val="733708928"/>
      </c:barChart>
      <c:catAx>
        <c:axId val="733714336"/>
        <c:scaling>
          <c:orientation val="minMax"/>
        </c:scaling>
        <c:delete val="0"/>
        <c:axPos val="b"/>
        <c:numFmt formatCode="General" sourceLinked="1"/>
        <c:majorTickMark val="none"/>
        <c:minorTickMark val="none"/>
        <c:tickLblPos val="nextTo"/>
        <c:spPr>
          <a:noFill/>
          <a:ln w="6350" cap="flat" cmpd="sng" algn="ctr">
            <a:solidFill>
              <a:schemeClr val="bg1">
                <a:lumMod val="50000"/>
              </a:schemeClr>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08928"/>
        <c:crosses val="autoZero"/>
        <c:auto val="1"/>
        <c:lblAlgn val="ctr"/>
        <c:lblOffset val="100"/>
        <c:noMultiLvlLbl val="0"/>
      </c:catAx>
      <c:valAx>
        <c:axId val="733708928"/>
        <c:scaling>
          <c:orientation val="minMax"/>
          <c:max val="0.5"/>
          <c:min val="0"/>
        </c:scaling>
        <c:delete val="0"/>
        <c:axPos val="l"/>
        <c:numFmt formatCode="0%" sourceLinked="0"/>
        <c:majorTickMark val="none"/>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crossAx val="733714336"/>
        <c:crosses val="autoZero"/>
        <c:crossBetween val="between"/>
        <c:majorUnit val="0.1"/>
      </c:valAx>
      <c:spPr>
        <a:noFill/>
        <a:ln>
          <a:noFill/>
        </a:ln>
        <a:effectLst/>
      </c:spPr>
    </c:plotArea>
    <c:legend>
      <c:legendPos val="b"/>
      <c:layout>
        <c:manualLayout>
          <c:xMode val="edge"/>
          <c:yMode val="edge"/>
          <c:x val="7.9616943715368912E-2"/>
          <c:y val="5.5768180963943819E-3"/>
          <c:w val="0.30224070662350777"/>
          <c:h val="9.64455925885047E-2"/>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Narrow" panose="020B0606020202030204" pitchFamily="34" charset="0"/>
              <a:ea typeface="+mn-ea"/>
              <a:cs typeface="+mn-cs"/>
            </a:defRPr>
          </a:pPr>
          <a:endParaRPr lang="en-US"/>
        </a:p>
      </c:txPr>
    </c:legend>
    <c:plotVisOnly val="1"/>
    <c:dispBlanksAs val="gap"/>
    <c:showDLblsOverMax val="0"/>
  </c:chart>
  <c:spPr>
    <a:noFill/>
    <a:ln w="9525" cap="flat" cmpd="sng" algn="ctr">
      <a:noFill/>
      <a:round/>
    </a:ln>
    <a:effectLst/>
  </c:spPr>
  <c:txPr>
    <a:bodyPr/>
    <a:lstStyle/>
    <a:p>
      <a:pPr>
        <a:defRPr sz="800">
          <a:solidFill>
            <a:sysClr val="windowText" lastClr="000000"/>
          </a:solidFill>
          <a:latin typeface="Arial Narrow" panose="020B0606020202030204" pitchFamily="34" charset="0"/>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0.01345</cdr:x>
      <cdr:y>0.02726</cdr:y>
    </cdr:from>
    <cdr:to>
      <cdr:x>0.28742</cdr:x>
      <cdr:y>0.10263</cdr:y>
    </cdr:to>
    <cdr:sp macro="" textlink="">
      <cdr:nvSpPr>
        <cdr:cNvPr id="2" name="TextBox 1"/>
        <cdr:cNvSpPr txBox="1"/>
      </cdr:nvSpPr>
      <cdr:spPr>
        <a:xfrm xmlns:a="http://schemas.openxmlformats.org/drawingml/2006/main">
          <a:off x="92233" y="36379"/>
          <a:ext cx="1879321" cy="100591"/>
        </a:xfrm>
        <a:prstGeom xmlns:a="http://schemas.openxmlformats.org/drawingml/2006/main" prst="rect">
          <a:avLst/>
        </a:prstGeom>
      </cdr:spPr>
      <cdr:txBody>
        <a:bodyPr xmlns:a="http://schemas.openxmlformats.org/drawingml/2006/main" wrap="square" lIns="0" tIns="0" rIns="0" bIns="0" rtlCol="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dirty="0">
              <a:solidFill>
                <a:sysClr val="windowText" lastClr="000000"/>
              </a:solidFill>
              <a:latin typeface="Arial Narrow" panose="020B0606020202030204" pitchFamily="34" charset="0"/>
            </a:rPr>
            <a:t>Net Total Returns (%)</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0.27397</cdr:x>
      <cdr:y>0.07536</cdr:y>
    </cdr:to>
    <cdr:sp macro="" textlink="">
      <cdr:nvSpPr>
        <cdr:cNvPr id="2" name="TextBox 1"/>
        <cdr:cNvSpPr txBox="1"/>
      </cdr:nvSpPr>
      <cdr:spPr>
        <a:xfrm xmlns:a="http://schemas.openxmlformats.org/drawingml/2006/main">
          <a:off x="0" y="0"/>
          <a:ext cx="914400" cy="117725"/>
        </a:xfrm>
        <a:prstGeom xmlns:a="http://schemas.openxmlformats.org/drawingml/2006/main" prst="rect">
          <a:avLst/>
        </a:prstGeom>
      </cdr:spPr>
      <cdr:txBody>
        <a:bodyPr xmlns:a="http://schemas.openxmlformats.org/drawingml/2006/main" wrap="square" lIns="0" tIns="0" rIns="0" bIns="0" rtlCol="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dirty="0">
              <a:solidFill>
                <a:sysClr val="windowText" lastClr="000000"/>
              </a:solidFill>
              <a:latin typeface="Arial Narrow" panose="020B0606020202030204" pitchFamily="34" charset="0"/>
            </a:rPr>
            <a:t>Portfolio Weight (%)</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0.27397</cdr:x>
      <cdr:y>0.07536</cdr:y>
    </cdr:to>
    <cdr:sp macro="" textlink="">
      <cdr:nvSpPr>
        <cdr:cNvPr id="2" name="TextBox 1"/>
        <cdr:cNvSpPr txBox="1"/>
      </cdr:nvSpPr>
      <cdr:spPr>
        <a:xfrm xmlns:a="http://schemas.openxmlformats.org/drawingml/2006/main">
          <a:off x="0" y="0"/>
          <a:ext cx="914400" cy="117725"/>
        </a:xfrm>
        <a:prstGeom xmlns:a="http://schemas.openxmlformats.org/drawingml/2006/main" prst="rect">
          <a:avLst/>
        </a:prstGeom>
      </cdr:spPr>
      <cdr:txBody>
        <a:bodyPr xmlns:a="http://schemas.openxmlformats.org/drawingml/2006/main" wrap="square" lIns="0" tIns="0" rIns="0" bIns="0" rtlCol="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dirty="0">
              <a:solidFill>
                <a:sysClr val="windowText" lastClr="000000"/>
              </a:solidFill>
              <a:latin typeface="Arial Narrow" panose="020B0606020202030204" pitchFamily="34" charset="0"/>
            </a:rPr>
            <a:t>Portfolio Weight (%)</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0.27397</cdr:x>
      <cdr:y>0.07536</cdr:y>
    </cdr:to>
    <cdr:sp macro="" textlink="">
      <cdr:nvSpPr>
        <cdr:cNvPr id="2" name="TextBox 1"/>
        <cdr:cNvSpPr txBox="1"/>
      </cdr:nvSpPr>
      <cdr:spPr>
        <a:xfrm xmlns:a="http://schemas.openxmlformats.org/drawingml/2006/main">
          <a:off x="0" y="0"/>
          <a:ext cx="914400" cy="117725"/>
        </a:xfrm>
        <a:prstGeom xmlns:a="http://schemas.openxmlformats.org/drawingml/2006/main" prst="rect">
          <a:avLst/>
        </a:prstGeom>
      </cdr:spPr>
      <cdr:txBody>
        <a:bodyPr xmlns:a="http://schemas.openxmlformats.org/drawingml/2006/main" wrap="square" lIns="0" tIns="0" rIns="0" bIns="0" rtlCol="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dirty="0">
              <a:latin typeface="Arial Narrow" panose="020B0606020202030204" pitchFamily="34" charset="0"/>
            </a:rPr>
            <a:t>Portfolio Weight </a:t>
          </a:r>
          <a:r>
            <a:rPr lang="en-US" sz="800" dirty="0">
              <a:solidFill>
                <a:sysClr val="windowText" lastClr="000000"/>
              </a:solidFill>
              <a:latin typeface="Arial Narrow" panose="020B0606020202030204" pitchFamily="34" charset="0"/>
            </a:rPr>
            <a: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457AE0F-43FA-406A-BE5A-810FF79AD609}" type="datetimeFigureOut">
              <a:rPr lang="en-US" smtClean="0"/>
              <a:t>7/23/2025</a:t>
            </a:fld>
            <a:endParaRPr lang="en-US" dirty="0"/>
          </a:p>
        </p:txBody>
      </p:sp>
      <p:sp>
        <p:nvSpPr>
          <p:cNvPr id="4" name="Slide Image Placeholder 3"/>
          <p:cNvSpPr>
            <a:spLocks noGrp="1" noRot="1" noChangeAspect="1"/>
          </p:cNvSpPr>
          <p:nvPr>
            <p:ph type="sldImg" idx="2"/>
          </p:nvPr>
        </p:nvSpPr>
        <p:spPr>
          <a:xfrm>
            <a:off x="2297113" y="1163638"/>
            <a:ext cx="242887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4626AEC-D383-4840-8FB5-0689718F03C0}" type="slidenum">
              <a:rPr lang="en-US" smtClean="0"/>
              <a:t>‹#›</a:t>
            </a:fld>
            <a:endParaRPr lang="en-US" dirty="0"/>
          </a:p>
        </p:txBody>
      </p:sp>
    </p:spTree>
    <p:extLst>
      <p:ext uri="{BB962C8B-B14F-4D97-AF65-F5344CB8AC3E}">
        <p14:creationId xmlns:p14="http://schemas.microsoft.com/office/powerpoint/2010/main" val="2085671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5225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26AEC-D383-4840-8FB5-0689718F03C0}" type="slidenum">
              <a:rPr lang="en-US" smtClean="0"/>
              <a:t>2</a:t>
            </a:fld>
            <a:endParaRPr lang="en-US" dirty="0"/>
          </a:p>
        </p:txBody>
      </p:sp>
    </p:spTree>
    <p:extLst>
      <p:ext uri="{BB962C8B-B14F-4D97-AF65-F5344CB8AC3E}">
        <p14:creationId xmlns:p14="http://schemas.microsoft.com/office/powerpoint/2010/main" val="4243128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26AEC-D383-4840-8FB5-0689718F03C0}" type="slidenum">
              <a:rPr lang="en-US" smtClean="0"/>
              <a:t>3</a:t>
            </a:fld>
            <a:endParaRPr lang="en-US" dirty="0"/>
          </a:p>
        </p:txBody>
      </p:sp>
    </p:spTree>
    <p:extLst>
      <p:ext uri="{BB962C8B-B14F-4D97-AF65-F5344CB8AC3E}">
        <p14:creationId xmlns:p14="http://schemas.microsoft.com/office/powerpoint/2010/main" val="2242354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4FF5F-103F-53D9-C423-3CFB04D177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DF023C-2924-FE92-CAED-0D33D2E78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DC95D6-8AA2-25D2-D87E-66319AE1C7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5C54DE-5035-774F-D44C-E19E33654E95}"/>
              </a:ext>
            </a:extLst>
          </p:cNvPr>
          <p:cNvSpPr>
            <a:spLocks noGrp="1"/>
          </p:cNvSpPr>
          <p:nvPr>
            <p:ph type="sldNum" sz="quarter" idx="10"/>
          </p:nvPr>
        </p:nvSpPr>
        <p:spPr/>
        <p:txBody>
          <a:bodyPr/>
          <a:lstStyle/>
          <a:p>
            <a:fld id="{54626AEC-D383-4840-8FB5-0689718F03C0}" type="slidenum">
              <a:rPr lang="en-US" smtClean="0"/>
              <a:t>4</a:t>
            </a:fld>
            <a:endParaRPr lang="en-US" dirty="0"/>
          </a:p>
        </p:txBody>
      </p:sp>
    </p:spTree>
    <p:extLst>
      <p:ext uri="{BB962C8B-B14F-4D97-AF65-F5344CB8AC3E}">
        <p14:creationId xmlns:p14="http://schemas.microsoft.com/office/powerpoint/2010/main" val="145258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59D6D-F00B-A0FC-3B7B-B03766BAB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16529D-4C56-E8EE-F015-5DF49C40CC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B51631-D536-0F61-5018-A330EE975E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653625-403B-96C2-7914-0562FB8C2520}"/>
              </a:ext>
            </a:extLst>
          </p:cNvPr>
          <p:cNvSpPr>
            <a:spLocks noGrp="1"/>
          </p:cNvSpPr>
          <p:nvPr>
            <p:ph type="sldNum" sz="quarter" idx="10"/>
          </p:nvPr>
        </p:nvSpPr>
        <p:spPr/>
        <p:txBody>
          <a:bodyPr/>
          <a:lstStyle/>
          <a:p>
            <a:fld id="{54626AEC-D383-4840-8FB5-0689718F03C0}" type="slidenum">
              <a:rPr lang="en-US" smtClean="0"/>
              <a:t>5</a:t>
            </a:fld>
            <a:endParaRPr lang="en-US" dirty="0"/>
          </a:p>
        </p:txBody>
      </p:sp>
    </p:spTree>
    <p:extLst>
      <p:ext uri="{BB962C8B-B14F-4D97-AF65-F5344CB8AC3E}">
        <p14:creationId xmlns:p14="http://schemas.microsoft.com/office/powerpoint/2010/main" val="1504238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A0A21-1069-FEDF-2D57-69BEA8E04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BF4A22-2549-A89B-CD8C-34AC52FB65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DE1B6-D4D4-5343-E60C-5A8CA554EF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92050F-0216-C48E-9BA6-E74BD9022490}"/>
              </a:ext>
            </a:extLst>
          </p:cNvPr>
          <p:cNvSpPr>
            <a:spLocks noGrp="1"/>
          </p:cNvSpPr>
          <p:nvPr>
            <p:ph type="sldNum" sz="quarter" idx="10"/>
          </p:nvPr>
        </p:nvSpPr>
        <p:spPr/>
        <p:txBody>
          <a:bodyPr/>
          <a:lstStyle/>
          <a:p>
            <a:fld id="{54626AEC-D383-4840-8FB5-0689718F03C0}" type="slidenum">
              <a:rPr lang="en-US" smtClean="0"/>
              <a:t>6</a:t>
            </a:fld>
            <a:endParaRPr lang="en-US" dirty="0"/>
          </a:p>
        </p:txBody>
      </p:sp>
    </p:spTree>
    <p:extLst>
      <p:ext uri="{BB962C8B-B14F-4D97-AF65-F5344CB8AC3E}">
        <p14:creationId xmlns:p14="http://schemas.microsoft.com/office/powerpoint/2010/main" val="1493947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26AEC-D383-4840-8FB5-0689718F03C0}" type="slidenum">
              <a:rPr lang="en-US" smtClean="0"/>
              <a:t>7</a:t>
            </a:fld>
            <a:endParaRPr lang="en-US" dirty="0"/>
          </a:p>
        </p:txBody>
      </p:sp>
    </p:spTree>
    <p:extLst>
      <p:ext uri="{BB962C8B-B14F-4D97-AF65-F5344CB8AC3E}">
        <p14:creationId xmlns:p14="http://schemas.microsoft.com/office/powerpoint/2010/main" val="766614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26AEC-D383-4840-8FB5-0689718F03C0}" type="slidenum">
              <a:rPr lang="en-US" smtClean="0"/>
              <a:t>8</a:t>
            </a:fld>
            <a:endParaRPr lang="en-US" dirty="0"/>
          </a:p>
        </p:txBody>
      </p:sp>
    </p:spTree>
    <p:extLst>
      <p:ext uri="{BB962C8B-B14F-4D97-AF65-F5344CB8AC3E}">
        <p14:creationId xmlns:p14="http://schemas.microsoft.com/office/powerpoint/2010/main" val="21352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26AEC-D383-4840-8FB5-0689718F03C0}" type="slidenum">
              <a:rPr lang="en-US" smtClean="0"/>
              <a:t>9</a:t>
            </a:fld>
            <a:endParaRPr lang="en-US" dirty="0"/>
          </a:p>
        </p:txBody>
      </p:sp>
    </p:spTree>
    <p:extLst>
      <p:ext uri="{BB962C8B-B14F-4D97-AF65-F5344CB8AC3E}">
        <p14:creationId xmlns:p14="http://schemas.microsoft.com/office/powerpoint/2010/main" val="21729555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4" name="Paper Title"/>
          <p:cNvSpPr>
            <a:spLocks noGrp="1"/>
          </p:cNvSpPr>
          <p:nvPr>
            <p:ph type="body" sz="quarter" idx="30" hasCustomPrompt="1"/>
          </p:nvPr>
        </p:nvSpPr>
        <p:spPr>
          <a:xfrm>
            <a:off x="2806700" y="675794"/>
            <a:ext cx="4508500" cy="492443"/>
          </a:xfrm>
        </p:spPr>
        <p:txBody>
          <a:bodyPr wrap="none" tIns="0" anchor="t" anchorCtr="0">
            <a:noAutofit/>
          </a:bodyPr>
          <a:lstStyle>
            <a:lvl1pPr algn="r">
              <a:spcBef>
                <a:spcPts val="0"/>
              </a:spcBef>
              <a:defRPr sz="1600" b="0" cap="none" baseline="0">
                <a:solidFill>
                  <a:schemeClr val="tx1"/>
                </a:solidFill>
              </a:defRPr>
            </a:lvl1pPr>
            <a:lvl2pPr marL="0" indent="0" algn="r">
              <a:spcBef>
                <a:spcPts val="0"/>
              </a:spcBef>
              <a:buNone/>
              <a:defRPr sz="1600" b="0" cap="none" baseline="0"/>
            </a:lvl2pPr>
            <a:lvl3pPr marL="0" indent="0" algn="r">
              <a:spcBef>
                <a:spcPts val="0"/>
              </a:spcBef>
              <a:buNone/>
              <a:defRPr sz="1600" b="0" cap="none" baseline="0"/>
            </a:lvl3pPr>
            <a:lvl4pPr algn="r">
              <a:spcBef>
                <a:spcPts val="0"/>
              </a:spcBef>
              <a:defRPr sz="1600" b="0" cap="none" spc="0" baseline="0"/>
            </a:lvl4pPr>
            <a:lvl5pPr algn="r">
              <a:spcBef>
                <a:spcPts val="0"/>
              </a:spcBef>
              <a:defRPr sz="1600" b="0" cap="none" spc="0" baseline="0"/>
            </a:lvl5pPr>
            <a:lvl6pPr algn="r">
              <a:spcBef>
                <a:spcPts val="0"/>
              </a:spcBef>
              <a:defRPr sz="1600" b="0" cap="none" baseline="0"/>
            </a:lvl6pPr>
            <a:lvl7pPr algn="r">
              <a:spcBef>
                <a:spcPts val="0"/>
              </a:spcBef>
              <a:defRPr sz="1600" b="0" cap="none" baseline="0"/>
            </a:lvl7pPr>
            <a:lvl8pPr algn="r">
              <a:spcBef>
                <a:spcPts val="0"/>
              </a:spcBef>
              <a:defRPr sz="1600" b="0" cap="none" baseline="0"/>
            </a:lvl8pPr>
            <a:lvl9pPr algn="r">
              <a:spcBef>
                <a:spcPts val="0"/>
              </a:spcBef>
              <a:defRPr sz="1600" b="0" cap="none" baseline="0"/>
            </a:lvl9pPr>
          </a:lstStyle>
          <a:p>
            <a:pPr lvl="0"/>
            <a:r>
              <a:rPr lang="en-US" dirty="0"/>
              <a:t>Fund Name One Line</a:t>
            </a:r>
          </a:p>
          <a:p>
            <a:pPr lvl="1"/>
            <a:r>
              <a:rPr lang="en-US" dirty="0"/>
              <a:t>Two Lines</a:t>
            </a:r>
          </a:p>
        </p:txBody>
      </p:sp>
      <p:sp>
        <p:nvSpPr>
          <p:cNvPr id="70" name="Footnote"/>
          <p:cNvSpPr>
            <a:spLocks noGrp="1"/>
          </p:cNvSpPr>
          <p:nvPr>
            <p:ph type="body" sz="quarter" idx="24" hasCustomPrompt="1"/>
          </p:nvPr>
        </p:nvSpPr>
        <p:spPr>
          <a:xfrm>
            <a:off x="457200" y="8639175"/>
            <a:ext cx="6858000" cy="916304"/>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
        <p:nvSpPr>
          <p:cNvPr id="49" name="Rectangle 48">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68" name="Line">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pic>
        <p:nvPicPr>
          <p:cNvPr id="75" name="AM Logo">
            <a:extLst>
              <a:ext uri="{FF2B5EF4-FFF2-40B4-BE49-F238E27FC236}">
                <a16:creationId xmlns:a16="http://schemas.microsoft.com/office/drawing/2014/main" id="{B949DFA6-92DE-4C30-90BA-FE7195D579DE}"/>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455613" y="462225"/>
            <a:ext cx="1828800" cy="332849"/>
          </a:xfrm>
          <a:prstGeom prst="rect">
            <a:avLst/>
          </a:prstGeom>
        </p:spPr>
      </p:pic>
      <p:sp>
        <p:nvSpPr>
          <p:cNvPr id="90" name="TextBox 89"/>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Goldman Sachs Future Consumer Equity ETF</a:t>
            </a:r>
          </a:p>
        </p:txBody>
      </p:sp>
      <p:sp>
        <p:nvSpPr>
          <p:cNvPr id="53" name="Rectangle 52">
            <a:extLst>
              <a:ext uri="{FF2B5EF4-FFF2-40B4-BE49-F238E27FC236}">
                <a16:creationId xmlns:a16="http://schemas.microsoft.com/office/drawing/2014/main" id="{B8CFA662-A5E1-4343-91A5-D8D2A56E1A87}"/>
              </a:ext>
            </a:extLst>
          </p:cNvPr>
          <p:cNvSpPr/>
          <p:nvPr userDrawn="1"/>
        </p:nvSpPr>
        <p:spPr>
          <a:xfrm flipV="1">
            <a:off x="49682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55" name="Rectangle 54">
            <a:extLst>
              <a:ext uri="{FF2B5EF4-FFF2-40B4-BE49-F238E27FC236}">
                <a16:creationId xmlns:a16="http://schemas.microsoft.com/office/drawing/2014/main" id="{F51A19C5-514B-4DB8-9407-B79111F3EFFD}"/>
              </a:ext>
            </a:extLst>
          </p:cNvPr>
          <p:cNvSpPr/>
          <p:nvPr userDrawn="1"/>
        </p:nvSpPr>
        <p:spPr>
          <a:xfrm flipV="1">
            <a:off x="20345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56" name="Rectangle 55">
            <a:extLst>
              <a:ext uri="{FF2B5EF4-FFF2-40B4-BE49-F238E27FC236}">
                <a16:creationId xmlns:a16="http://schemas.microsoft.com/office/drawing/2014/main" id="{DC9177CB-52DB-4236-A802-C2992D9EB4BD}"/>
              </a:ext>
            </a:extLst>
          </p:cNvPr>
          <p:cNvSpPr/>
          <p:nvPr userDrawn="1"/>
        </p:nvSpPr>
        <p:spPr>
          <a:xfrm flipV="1">
            <a:off x="14477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0" name="Rectangle 59">
            <a:extLst>
              <a:ext uri="{FF2B5EF4-FFF2-40B4-BE49-F238E27FC236}">
                <a16:creationId xmlns:a16="http://schemas.microsoft.com/office/drawing/2014/main" id="{19CFBF5F-395A-467F-91F6-56906A3001AD}"/>
              </a:ext>
            </a:extLst>
          </p:cNvPr>
          <p:cNvSpPr/>
          <p:nvPr userDrawn="1"/>
        </p:nvSpPr>
        <p:spPr>
          <a:xfrm flipV="1">
            <a:off x="8610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3" name="Rectangle 62">
            <a:extLst>
              <a:ext uri="{FF2B5EF4-FFF2-40B4-BE49-F238E27FC236}">
                <a16:creationId xmlns:a16="http://schemas.microsoft.com/office/drawing/2014/main" id="{9266F116-E8FE-4658-8001-5B3816E5DDE0}"/>
              </a:ext>
            </a:extLst>
          </p:cNvPr>
          <p:cNvSpPr/>
          <p:nvPr userDrawn="1"/>
        </p:nvSpPr>
        <p:spPr>
          <a:xfrm flipV="1">
            <a:off x="-3"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4" name="Rectangle 63">
            <a:extLst>
              <a:ext uri="{FF2B5EF4-FFF2-40B4-BE49-F238E27FC236}">
                <a16:creationId xmlns:a16="http://schemas.microsoft.com/office/drawing/2014/main" id="{7E888FC5-9387-404F-8BD3-619AA78F0B1C}"/>
              </a:ext>
            </a:extLst>
          </p:cNvPr>
          <p:cNvSpPr/>
          <p:nvPr userDrawn="1"/>
        </p:nvSpPr>
        <p:spPr>
          <a:xfrm flipV="1">
            <a:off x="32080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5" name="Rectangle 64">
            <a:extLst>
              <a:ext uri="{FF2B5EF4-FFF2-40B4-BE49-F238E27FC236}">
                <a16:creationId xmlns:a16="http://schemas.microsoft.com/office/drawing/2014/main" id="{3CEC1108-BECB-42F8-8BA3-FCB155DE2166}"/>
              </a:ext>
            </a:extLst>
          </p:cNvPr>
          <p:cNvSpPr/>
          <p:nvPr userDrawn="1"/>
        </p:nvSpPr>
        <p:spPr>
          <a:xfrm flipV="1">
            <a:off x="3794757" y="-184126"/>
            <a:ext cx="182880" cy="100584"/>
          </a:xfrm>
          <a:prstGeom prst="rect">
            <a:avLst/>
          </a:prstGeom>
          <a:solidFill>
            <a:srgbClr val="7681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6" name="Rectangle 65">
            <a:extLst>
              <a:ext uri="{FF2B5EF4-FFF2-40B4-BE49-F238E27FC236}">
                <a16:creationId xmlns:a16="http://schemas.microsoft.com/office/drawing/2014/main" id="{CB2B9531-FE2A-427E-B3CC-34766FCC707C}"/>
              </a:ext>
            </a:extLst>
          </p:cNvPr>
          <p:cNvSpPr/>
          <p:nvPr userDrawn="1"/>
        </p:nvSpPr>
        <p:spPr>
          <a:xfrm flipV="1">
            <a:off x="43814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1" name="Rectangle 70">
            <a:extLst>
              <a:ext uri="{FF2B5EF4-FFF2-40B4-BE49-F238E27FC236}">
                <a16:creationId xmlns:a16="http://schemas.microsoft.com/office/drawing/2014/main" id="{F1B3AB35-B2E6-449C-96C1-073F5CE07908}"/>
              </a:ext>
            </a:extLst>
          </p:cNvPr>
          <p:cNvSpPr/>
          <p:nvPr userDrawn="1"/>
        </p:nvSpPr>
        <p:spPr>
          <a:xfrm flipV="1">
            <a:off x="555497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2" name="Rectangle 71">
            <a:extLst>
              <a:ext uri="{FF2B5EF4-FFF2-40B4-BE49-F238E27FC236}">
                <a16:creationId xmlns:a16="http://schemas.microsoft.com/office/drawing/2014/main" id="{C4D2AFDC-560D-4C06-8273-8102D254113D}"/>
              </a:ext>
            </a:extLst>
          </p:cNvPr>
          <p:cNvSpPr/>
          <p:nvPr userDrawn="1"/>
        </p:nvSpPr>
        <p:spPr>
          <a:xfrm flipV="1">
            <a:off x="61417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4" name="Rectangle 73">
            <a:extLst>
              <a:ext uri="{FF2B5EF4-FFF2-40B4-BE49-F238E27FC236}">
                <a16:creationId xmlns:a16="http://schemas.microsoft.com/office/drawing/2014/main" id="{ECCCA897-A723-4C85-9664-0D0A0611035F}"/>
              </a:ext>
            </a:extLst>
          </p:cNvPr>
          <p:cNvSpPr/>
          <p:nvPr userDrawn="1"/>
        </p:nvSpPr>
        <p:spPr>
          <a:xfrm flipV="1">
            <a:off x="67284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1" name="Rectangle 80">
            <a:extLst>
              <a:ext uri="{FF2B5EF4-FFF2-40B4-BE49-F238E27FC236}">
                <a16:creationId xmlns:a16="http://schemas.microsoft.com/office/drawing/2014/main" id="{32317D20-68FC-4313-B397-6BD60D74B938}"/>
              </a:ext>
            </a:extLst>
          </p:cNvPr>
          <p:cNvSpPr/>
          <p:nvPr userDrawn="1"/>
        </p:nvSpPr>
        <p:spPr>
          <a:xfrm flipV="1">
            <a:off x="7315200"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2" name="Rectangle 81"/>
          <p:cNvSpPr/>
          <p:nvPr userDrawn="1"/>
        </p:nvSpPr>
        <p:spPr>
          <a:xfrm>
            <a:off x="2621277" y="-184126"/>
            <a:ext cx="182880" cy="100584"/>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cxnSp>
        <p:nvCxnSpPr>
          <p:cNvPr id="208" name="Line">
            <a:extLst>
              <a:ext uri="{FF2B5EF4-FFF2-40B4-BE49-F238E27FC236}">
                <a16:creationId xmlns:a16="http://schemas.microsoft.com/office/drawing/2014/main" id="{A9571BFE-EE38-4818-95C2-77F4E862A151}"/>
              </a:ext>
            </a:extLst>
          </p:cNvPr>
          <p:cNvCxnSpPr>
            <a:cxnSpLocks/>
          </p:cNvCxnSpPr>
          <p:nvPr userDrawn="1"/>
        </p:nvCxnSpPr>
        <p:spPr>
          <a:xfrm>
            <a:off x="457200" y="142862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10" name="QIS"/>
          <p:cNvSpPr>
            <a:spLocks noChangeArrowheads="1"/>
          </p:cNvSpPr>
          <p:nvPr userDrawn="1"/>
        </p:nvSpPr>
        <p:spPr bwMode="auto">
          <a:xfrm>
            <a:off x="6146610" y="441375"/>
            <a:ext cx="1168590" cy="175433"/>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algn="r">
              <a:lnSpc>
                <a:spcPct val="95000"/>
              </a:lnSpc>
              <a:spcAft>
                <a:spcPts val="300"/>
              </a:spcAft>
              <a:defRPr/>
            </a:pPr>
            <a:r>
              <a:rPr lang="en-US" altLang="ja-JP" sz="1200" b="0" dirty="0">
                <a:solidFill>
                  <a:schemeClr val="tx2"/>
                </a:solidFill>
                <a:latin typeface="Arial"/>
              </a:rPr>
              <a:t>Quarterly Update</a:t>
            </a:r>
          </a:p>
        </p:txBody>
      </p:sp>
      <p:sp>
        <p:nvSpPr>
          <p:cNvPr id="6" name="Text Placeholder 5"/>
          <p:cNvSpPr>
            <a:spLocks noGrp="1"/>
          </p:cNvSpPr>
          <p:nvPr>
            <p:ph type="body" sz="quarter" idx="31" hasCustomPrompt="1"/>
          </p:nvPr>
        </p:nvSpPr>
        <p:spPr>
          <a:xfrm>
            <a:off x="455613" y="1245884"/>
            <a:ext cx="1008289" cy="123111"/>
          </a:xfrm>
        </p:spPr>
        <p:txBody>
          <a:bodyPr wrap="none">
            <a:noAutofit/>
          </a:bodyPr>
          <a:lstStyle>
            <a:lvl1pPr>
              <a:spcBef>
                <a:spcPts val="0"/>
              </a:spcBef>
              <a:defRPr sz="800" cap="all" baseline="0">
                <a:solidFill>
                  <a:schemeClr val="tx1"/>
                </a:solidFill>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quarter 2021</a:t>
            </a:r>
          </a:p>
        </p:txBody>
      </p:sp>
      <p:sp>
        <p:nvSpPr>
          <p:cNvPr id="8" name="Content Placeholder 7"/>
          <p:cNvSpPr>
            <a:spLocks noGrp="1"/>
          </p:cNvSpPr>
          <p:nvPr>
            <p:ph sz="quarter" idx="33" hasCustomPrompt="1"/>
          </p:nvPr>
        </p:nvSpPr>
        <p:spPr>
          <a:xfrm>
            <a:off x="457200" y="1505511"/>
            <a:ext cx="3333750" cy="5895414"/>
          </a:xfrm>
        </p:spPr>
        <p:txBody>
          <a:bodyPr/>
          <a:lstStyle>
            <a:lvl1pPr>
              <a:spcBef>
                <a:spcPts val="900"/>
              </a:spcBef>
              <a:defRPr/>
            </a:lvl1pPr>
            <a:lvl2pPr>
              <a:defRPr baseline="0"/>
            </a:lvl2pPr>
            <a:lvl3pPr>
              <a:defRPr/>
            </a:lvl3pPr>
          </a:lstStyle>
          <a:p>
            <a:pPr lvl="0"/>
            <a:r>
              <a:rPr lang="en-US" dirty="0"/>
              <a:t>Header</a:t>
            </a:r>
          </a:p>
          <a:p>
            <a:pPr lvl="1"/>
            <a:r>
              <a:rPr lang="en-US" dirty="0"/>
              <a:t>Body content</a:t>
            </a:r>
          </a:p>
          <a:p>
            <a:pPr lvl="2"/>
            <a:r>
              <a:rPr lang="en-US" dirty="0"/>
              <a:t>Bullet level</a:t>
            </a:r>
          </a:p>
        </p:txBody>
      </p:sp>
      <p:sp>
        <p:nvSpPr>
          <p:cNvPr id="218" name="Text Placeholder 5"/>
          <p:cNvSpPr>
            <a:spLocks noGrp="1"/>
          </p:cNvSpPr>
          <p:nvPr>
            <p:ph type="body" sz="quarter" idx="34" hasCustomPrompt="1"/>
          </p:nvPr>
        </p:nvSpPr>
        <p:spPr>
          <a:xfrm>
            <a:off x="2806700" y="1245884"/>
            <a:ext cx="4508501" cy="123111"/>
          </a:xfrm>
        </p:spPr>
        <p:txBody>
          <a:bodyPr wrap="none">
            <a:noAutofit/>
          </a:bodyPr>
          <a:lstStyle>
            <a:lvl1pPr algn="r">
              <a:spcBef>
                <a:spcPts val="0"/>
              </a:spcBef>
              <a:defRPr sz="800" b="0" cap="none" baseline="0">
                <a:solidFill>
                  <a:srgbClr val="666666"/>
                </a:solidFill>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Index</a:t>
            </a:r>
          </a:p>
        </p:txBody>
      </p:sp>
      <p:sp>
        <p:nvSpPr>
          <p:cNvPr id="220" name="Text Placeholder 5"/>
          <p:cNvSpPr>
            <a:spLocks noGrp="1"/>
          </p:cNvSpPr>
          <p:nvPr>
            <p:ph type="body" sz="quarter" idx="35" hasCustomPrompt="1"/>
          </p:nvPr>
        </p:nvSpPr>
        <p:spPr>
          <a:xfrm>
            <a:off x="3976686" y="1453995"/>
            <a:ext cx="3337560" cy="276999"/>
          </a:xfrm>
        </p:spPr>
        <p:txBody>
          <a:bodyPr wrap="none" tIns="91440" bIns="45720">
            <a:noAutofit/>
          </a:bodyPr>
          <a:lstStyle>
            <a:lvl1pPr>
              <a:spcBef>
                <a:spcPts val="0"/>
              </a:spcBef>
              <a:defRPr sz="900" cap="all" baseline="0">
                <a:solidFill>
                  <a:schemeClr val="tx1"/>
                </a:solidFill>
                <a:latin typeface="Arial Narrow" panose="020B0606020202030204" pitchFamily="34" charset="0"/>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Exhibit title</a:t>
            </a:r>
          </a:p>
        </p:txBody>
      </p:sp>
      <p:sp>
        <p:nvSpPr>
          <p:cNvPr id="221" name="Text Placeholder 5"/>
          <p:cNvSpPr>
            <a:spLocks noGrp="1"/>
          </p:cNvSpPr>
          <p:nvPr>
            <p:ph type="body" sz="quarter" idx="36" hasCustomPrompt="1"/>
          </p:nvPr>
        </p:nvSpPr>
        <p:spPr>
          <a:xfrm>
            <a:off x="3976686" y="2668155"/>
            <a:ext cx="3337560" cy="276999"/>
          </a:xfrm>
        </p:spPr>
        <p:txBody>
          <a:bodyPr wrap="none" tIns="109728" bIns="45720">
            <a:noAutofit/>
          </a:bodyPr>
          <a:lstStyle>
            <a:lvl1pPr>
              <a:spcBef>
                <a:spcPts val="0"/>
              </a:spcBef>
              <a:defRPr sz="900" cap="all" baseline="0">
                <a:solidFill>
                  <a:schemeClr val="tx1"/>
                </a:solidFill>
                <a:latin typeface="Arial Narrow" panose="020B0606020202030204" pitchFamily="34" charset="0"/>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Exhibit title</a:t>
            </a:r>
          </a:p>
        </p:txBody>
      </p:sp>
      <p:sp>
        <p:nvSpPr>
          <p:cNvPr id="222" name="Text Placeholder 5"/>
          <p:cNvSpPr>
            <a:spLocks noGrp="1"/>
          </p:cNvSpPr>
          <p:nvPr>
            <p:ph type="body" sz="quarter" idx="37" hasCustomPrompt="1"/>
          </p:nvPr>
        </p:nvSpPr>
        <p:spPr>
          <a:xfrm>
            <a:off x="3976686" y="4252314"/>
            <a:ext cx="3337560" cy="276999"/>
          </a:xfrm>
        </p:spPr>
        <p:txBody>
          <a:bodyPr wrap="none" tIns="109728" bIns="45720">
            <a:noAutofit/>
          </a:bodyPr>
          <a:lstStyle>
            <a:lvl1pPr>
              <a:spcBef>
                <a:spcPts val="0"/>
              </a:spcBef>
              <a:defRPr sz="900" cap="all" baseline="0">
                <a:solidFill>
                  <a:schemeClr val="tx1"/>
                </a:solidFill>
                <a:latin typeface="Arial Narrow" panose="020B0606020202030204" pitchFamily="34" charset="0"/>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Exhibit title</a:t>
            </a:r>
          </a:p>
        </p:txBody>
      </p:sp>
      <p:sp>
        <p:nvSpPr>
          <p:cNvPr id="223" name="Text Placeholder 5"/>
          <p:cNvSpPr>
            <a:spLocks noGrp="1"/>
          </p:cNvSpPr>
          <p:nvPr>
            <p:ph type="body" sz="quarter" idx="38" hasCustomPrompt="1"/>
          </p:nvPr>
        </p:nvSpPr>
        <p:spPr>
          <a:xfrm>
            <a:off x="3976686" y="5836473"/>
            <a:ext cx="3337560" cy="276999"/>
          </a:xfrm>
        </p:spPr>
        <p:txBody>
          <a:bodyPr wrap="none" tIns="109728" bIns="45720">
            <a:noAutofit/>
          </a:bodyPr>
          <a:lstStyle>
            <a:lvl1pPr>
              <a:spcBef>
                <a:spcPts val="0"/>
              </a:spcBef>
              <a:defRPr sz="900" cap="all" baseline="0">
                <a:solidFill>
                  <a:schemeClr val="tx1"/>
                </a:solidFill>
                <a:latin typeface="Arial Narrow" panose="020B0606020202030204" pitchFamily="34" charset="0"/>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Exhibit title</a:t>
            </a:r>
          </a:p>
        </p:txBody>
      </p:sp>
      <p:sp>
        <p:nvSpPr>
          <p:cNvPr id="225" name="Content Placeholder 9"/>
          <p:cNvSpPr>
            <a:spLocks noGrp="1"/>
          </p:cNvSpPr>
          <p:nvPr>
            <p:ph sz="quarter" idx="40" hasCustomPrompt="1"/>
          </p:nvPr>
        </p:nvSpPr>
        <p:spPr>
          <a:xfrm>
            <a:off x="3976688" y="2959860"/>
            <a:ext cx="3338512" cy="1280160"/>
          </a:xfrm>
        </p:spPr>
        <p:txBody>
          <a:bodyPr>
            <a:noAutofit/>
          </a:bodyPr>
          <a:lstStyle>
            <a:lvl1pPr>
              <a:spcBef>
                <a:spcPts val="0"/>
              </a:spcBef>
              <a:defRPr sz="800" b="0">
                <a:solidFill>
                  <a:schemeClr val="tx1"/>
                </a:solidFill>
                <a:latin typeface="Arial Narrow" panose="020B0606020202030204" pitchFamily="34" charset="0"/>
              </a:defRPr>
            </a:lvl1pPr>
            <a:lvl2pPr>
              <a:defRPr baseline="0"/>
            </a:lvl2pPr>
          </a:lstStyle>
          <a:p>
            <a:pPr lvl="0"/>
            <a:r>
              <a:rPr lang="en-US" dirty="0"/>
              <a:t>Insert Chart</a:t>
            </a:r>
          </a:p>
        </p:txBody>
      </p:sp>
      <p:sp>
        <p:nvSpPr>
          <p:cNvPr id="226" name="Content Placeholder 9"/>
          <p:cNvSpPr>
            <a:spLocks noGrp="1"/>
          </p:cNvSpPr>
          <p:nvPr>
            <p:ph sz="quarter" idx="41" hasCustomPrompt="1"/>
          </p:nvPr>
        </p:nvSpPr>
        <p:spPr>
          <a:xfrm>
            <a:off x="3976688" y="4542084"/>
            <a:ext cx="3338512" cy="1280160"/>
          </a:xfrm>
        </p:spPr>
        <p:txBody>
          <a:bodyPr>
            <a:noAutofit/>
          </a:bodyPr>
          <a:lstStyle>
            <a:lvl1pPr>
              <a:spcBef>
                <a:spcPts val="0"/>
              </a:spcBef>
              <a:defRPr sz="800" b="0">
                <a:solidFill>
                  <a:schemeClr val="tx1"/>
                </a:solidFill>
                <a:latin typeface="Arial Narrow" panose="020B0606020202030204" pitchFamily="34" charset="0"/>
              </a:defRPr>
            </a:lvl1pPr>
            <a:lvl2pPr>
              <a:defRPr baseline="0"/>
            </a:lvl2pPr>
          </a:lstStyle>
          <a:p>
            <a:pPr lvl="0"/>
            <a:r>
              <a:rPr lang="en-US" dirty="0"/>
              <a:t>Insert Chart</a:t>
            </a:r>
          </a:p>
        </p:txBody>
      </p:sp>
      <p:sp>
        <p:nvSpPr>
          <p:cNvPr id="227" name="Content Placeholder 9"/>
          <p:cNvSpPr>
            <a:spLocks noGrp="1"/>
          </p:cNvSpPr>
          <p:nvPr>
            <p:ph sz="quarter" idx="42" hasCustomPrompt="1"/>
          </p:nvPr>
        </p:nvSpPr>
        <p:spPr>
          <a:xfrm>
            <a:off x="3976688" y="6124440"/>
            <a:ext cx="3338512" cy="1280160"/>
          </a:xfrm>
        </p:spPr>
        <p:txBody>
          <a:bodyPr>
            <a:noAutofit/>
          </a:bodyPr>
          <a:lstStyle>
            <a:lvl1pPr>
              <a:spcBef>
                <a:spcPts val="0"/>
              </a:spcBef>
              <a:defRPr sz="800" b="0">
                <a:solidFill>
                  <a:schemeClr val="tx1"/>
                </a:solidFill>
                <a:latin typeface="Arial Narrow" panose="020B0606020202030204" pitchFamily="34" charset="0"/>
              </a:defRPr>
            </a:lvl1pPr>
            <a:lvl2pPr>
              <a:defRPr baseline="0"/>
            </a:lvl2pPr>
          </a:lstStyle>
          <a:p>
            <a:pPr lvl="0"/>
            <a:r>
              <a:rPr lang="en-US" dirty="0"/>
              <a:t>Insert Chart</a:t>
            </a:r>
          </a:p>
        </p:txBody>
      </p:sp>
      <p:grpSp>
        <p:nvGrpSpPr>
          <p:cNvPr id="495" name="Group 494"/>
          <p:cNvGrpSpPr/>
          <p:nvPr userDrawn="1"/>
        </p:nvGrpSpPr>
        <p:grpSpPr>
          <a:xfrm>
            <a:off x="-2085974" y="1005600"/>
            <a:ext cx="2047052" cy="6320003"/>
            <a:chOff x="-2085974" y="1005600"/>
            <a:chExt cx="2047052" cy="6320003"/>
          </a:xfrm>
        </p:grpSpPr>
        <p:sp>
          <p:nvSpPr>
            <p:cNvPr id="496" name="Rectangle 495">
              <a:extLst>
                <a:ext uri="{FF2B5EF4-FFF2-40B4-BE49-F238E27FC236}">
                  <a16:creationId xmlns:a16="http://schemas.microsoft.com/office/drawing/2014/main" id="{41E61830-5BAF-4614-853B-330152C8684F}"/>
                </a:ext>
              </a:extLst>
            </p:cNvPr>
            <p:cNvSpPr/>
            <p:nvPr userDrawn="1"/>
          </p:nvSpPr>
          <p:spPr>
            <a:xfrm>
              <a:off x="-2085974" y="1005600"/>
              <a:ext cx="2047052" cy="6309600"/>
            </a:xfrm>
            <a:prstGeom prst="rect">
              <a:avLst/>
            </a:prstGeom>
            <a:solidFill>
              <a:srgbClr val="FFFFFF"/>
            </a:solidFill>
            <a:ln w="6350" cap="flat" cmpd="sng" algn="ctr">
              <a:noFill/>
              <a:prstDash val="solid"/>
              <a:miter lim="800000"/>
            </a:ln>
            <a:effectLst/>
          </p:spPr>
          <p:txBody>
            <a:bodyPr rtlCol="0" anchor="ctr"/>
            <a:lstStyle/>
            <a:p>
              <a:pPr algn="ctr" fontAlgn="auto">
                <a:spcBef>
                  <a:spcPts val="0"/>
                </a:spcBef>
                <a:spcAft>
                  <a:spcPts val="0"/>
                </a:spcAft>
                <a:defRPr/>
              </a:pPr>
              <a:endParaRPr lang="en-US" sz="1800" b="0" kern="0" dirty="0">
                <a:solidFill>
                  <a:srgbClr val="FFFFFF"/>
                </a:solidFill>
                <a:latin typeface="Arial"/>
              </a:endParaRPr>
            </a:p>
          </p:txBody>
        </p:sp>
        <p:grpSp>
          <p:nvGrpSpPr>
            <p:cNvPr id="497" name="Group 496">
              <a:extLst>
                <a:ext uri="{FF2B5EF4-FFF2-40B4-BE49-F238E27FC236}">
                  <a16:creationId xmlns:a16="http://schemas.microsoft.com/office/drawing/2014/main" id="{445F2653-D3F1-42A3-9DD2-45E859ED2FC5}"/>
                </a:ext>
              </a:extLst>
            </p:cNvPr>
            <p:cNvGrpSpPr/>
            <p:nvPr userDrawn="1"/>
          </p:nvGrpSpPr>
          <p:grpSpPr>
            <a:xfrm>
              <a:off x="-2000780" y="1155578"/>
              <a:ext cx="1876664" cy="1371600"/>
              <a:chOff x="-2000780" y="92467"/>
              <a:chExt cx="1876664" cy="1371600"/>
            </a:xfrm>
          </p:grpSpPr>
          <p:sp>
            <p:nvSpPr>
              <p:cNvPr id="540" name="Rectangle 539">
                <a:extLst>
                  <a:ext uri="{FF2B5EF4-FFF2-40B4-BE49-F238E27FC236}">
                    <a16:creationId xmlns:a16="http://schemas.microsoft.com/office/drawing/2014/main" id="{C93DF4DF-BAE4-4534-89A3-616D57BFE886}"/>
                  </a:ext>
                </a:extLst>
              </p:cNvPr>
              <p:cNvSpPr/>
              <p:nvPr/>
            </p:nvSpPr>
            <p:spPr bwMode="gray">
              <a:xfrm>
                <a:off x="-2000780" y="92467"/>
                <a:ext cx="1876664" cy="1371600"/>
              </a:xfrm>
              <a:prstGeom prst="rect">
                <a:avLst/>
              </a:prstGeom>
              <a:solidFill>
                <a:srgbClr val="E0E0E0"/>
              </a:solidFill>
              <a:ln w="6350" cap="flat" cmpd="sng" algn="ctr">
                <a:noFill/>
                <a:prstDash val="solid"/>
              </a:ln>
              <a:effectLst>
                <a:outerShdw blurRad="12700" dir="8460000" algn="ctr">
                  <a:srgbClr val="000000">
                    <a:alpha val="28000"/>
                  </a:srgbClr>
                </a:outerShdw>
              </a:effectLst>
              <a:scene3d>
                <a:camera prst="orthographicFront"/>
                <a:lightRig rig="contrasting" dir="t">
                  <a:rot lat="0" lon="0" rev="1500000"/>
                </a:lightRig>
              </a:scene3d>
              <a:sp3d prstMaterial="metal">
                <a:bevelT w="0" h="0"/>
              </a:sp3d>
            </p:spPr>
            <p:txBody>
              <a:bodyPr lIns="91440" tIns="45720" rIns="0" bIns="0" rtlCol="0" anchor="t" anchorCtr="0"/>
              <a:lstStyle/>
              <a:p>
                <a:pPr defTabSz="1423847" fontAlgn="auto">
                  <a:spcBef>
                    <a:spcPts val="0"/>
                  </a:spcBef>
                  <a:spcAft>
                    <a:spcPts val="0"/>
                  </a:spcAft>
                  <a:defRPr/>
                </a:pPr>
                <a:r>
                  <a:rPr lang="en-US" sz="900" b="1" kern="0" dirty="0">
                    <a:solidFill>
                      <a:srgbClr val="000000"/>
                    </a:solidFill>
                    <a:latin typeface="Arial"/>
                  </a:rPr>
                  <a:t>Theme Colors</a:t>
                </a:r>
              </a:p>
            </p:txBody>
          </p:sp>
          <p:sp>
            <p:nvSpPr>
              <p:cNvPr id="541" name="Rectangle 540">
                <a:extLst>
                  <a:ext uri="{FF2B5EF4-FFF2-40B4-BE49-F238E27FC236}">
                    <a16:creationId xmlns:a16="http://schemas.microsoft.com/office/drawing/2014/main" id="{26375E07-9342-44F8-82B4-8F72CE610408}"/>
                  </a:ext>
                </a:extLst>
              </p:cNvPr>
              <p:cNvSpPr/>
              <p:nvPr/>
            </p:nvSpPr>
            <p:spPr bwMode="gray">
              <a:xfrm>
                <a:off x="-1922044" y="347442"/>
                <a:ext cx="1719192" cy="1036864"/>
              </a:xfrm>
              <a:prstGeom prst="rect">
                <a:avLst/>
              </a:prstGeom>
              <a:solidFill>
                <a:srgbClr val="FFFFFF"/>
              </a:solidFill>
              <a:ln w="19050" cap="flat" cmpd="sng" algn="ctr">
                <a:noFill/>
                <a:prstDash val="solid"/>
              </a:ln>
              <a:effectLst/>
            </p:spPr>
            <p:txBody>
              <a:bodyPr lIns="91440" tIns="45720" rtlCol="0" anchor="t" anchorCtr="0"/>
              <a:lstStyle/>
              <a:p>
                <a:pP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2" name="Rectangle 541">
                <a:extLst>
                  <a:ext uri="{FF2B5EF4-FFF2-40B4-BE49-F238E27FC236}">
                    <a16:creationId xmlns:a16="http://schemas.microsoft.com/office/drawing/2014/main" id="{E878723D-D91B-4FBA-AF7A-603A33A15D33}"/>
                  </a:ext>
                </a:extLst>
              </p:cNvPr>
              <p:cNvSpPr/>
              <p:nvPr/>
            </p:nvSpPr>
            <p:spPr bwMode="gray">
              <a:xfrm>
                <a:off x="-1869785" y="422581"/>
                <a:ext cx="137442" cy="140782"/>
              </a:xfrm>
              <a:prstGeom prst="rect">
                <a:avLst/>
              </a:prstGeom>
              <a:solidFill>
                <a:schemeClr val="bg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000000"/>
                    </a:solidFill>
                    <a:latin typeface="Arial"/>
                    <a:cs typeface="Arial" panose="020B0604020202020204" pitchFamily="34" charset="0"/>
                  </a:rPr>
                  <a:t>W</a:t>
                </a:r>
              </a:p>
            </p:txBody>
          </p:sp>
          <p:sp>
            <p:nvSpPr>
              <p:cNvPr id="543" name="Rectangle 542">
                <a:extLst>
                  <a:ext uri="{FF2B5EF4-FFF2-40B4-BE49-F238E27FC236}">
                    <a16:creationId xmlns:a16="http://schemas.microsoft.com/office/drawing/2014/main" id="{14CB7982-E004-4152-A5AA-790BDC0BD6D7}"/>
                  </a:ext>
                </a:extLst>
              </p:cNvPr>
              <p:cNvSpPr/>
              <p:nvPr/>
            </p:nvSpPr>
            <p:spPr bwMode="gray">
              <a:xfrm>
                <a:off x="-1871455" y="621934"/>
                <a:ext cx="140782" cy="140782"/>
              </a:xfrm>
              <a:prstGeom prst="rect">
                <a:avLst/>
              </a:prstGeom>
              <a:solidFill>
                <a:schemeClr val="bg1">
                  <a:lumMod val="9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4" name="Rectangle 543">
                <a:extLst>
                  <a:ext uri="{FF2B5EF4-FFF2-40B4-BE49-F238E27FC236}">
                    <a16:creationId xmlns:a16="http://schemas.microsoft.com/office/drawing/2014/main" id="{4C99A273-65BC-4795-995A-9C5EE69E4CEC}"/>
                  </a:ext>
                </a:extLst>
              </p:cNvPr>
              <p:cNvSpPr/>
              <p:nvPr/>
            </p:nvSpPr>
            <p:spPr bwMode="gray">
              <a:xfrm>
                <a:off x="-1871455" y="762826"/>
                <a:ext cx="140782" cy="140782"/>
              </a:xfrm>
              <a:prstGeom prst="rect">
                <a:avLst/>
              </a:prstGeom>
              <a:solidFill>
                <a:schemeClr val="bg1">
                  <a:lumMod val="8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5" name="Rectangle 544">
                <a:extLst>
                  <a:ext uri="{FF2B5EF4-FFF2-40B4-BE49-F238E27FC236}">
                    <a16:creationId xmlns:a16="http://schemas.microsoft.com/office/drawing/2014/main" id="{1FBCC21C-ED3C-48B3-A062-71A9939B0956}"/>
                  </a:ext>
                </a:extLst>
              </p:cNvPr>
              <p:cNvSpPr/>
              <p:nvPr/>
            </p:nvSpPr>
            <p:spPr bwMode="gray">
              <a:xfrm>
                <a:off x="-1871455" y="903401"/>
                <a:ext cx="140782" cy="140782"/>
              </a:xfrm>
              <a:prstGeom prst="rect">
                <a:avLst/>
              </a:prstGeom>
              <a:solidFill>
                <a:schemeClr val="bg1">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6" name="Rectangle 545">
                <a:extLst>
                  <a:ext uri="{FF2B5EF4-FFF2-40B4-BE49-F238E27FC236}">
                    <a16:creationId xmlns:a16="http://schemas.microsoft.com/office/drawing/2014/main" id="{71B6F737-484D-4974-81A4-BC50E72AAE10}"/>
                  </a:ext>
                </a:extLst>
              </p:cNvPr>
              <p:cNvSpPr/>
              <p:nvPr/>
            </p:nvSpPr>
            <p:spPr bwMode="gray">
              <a:xfrm>
                <a:off x="-1871455" y="1044135"/>
                <a:ext cx="140782" cy="140782"/>
              </a:xfrm>
              <a:prstGeom prst="rect">
                <a:avLst/>
              </a:prstGeom>
              <a:solidFill>
                <a:schemeClr val="bg1">
                  <a:lumMod val="6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7" name="Rectangle 546">
                <a:extLst>
                  <a:ext uri="{FF2B5EF4-FFF2-40B4-BE49-F238E27FC236}">
                    <a16:creationId xmlns:a16="http://schemas.microsoft.com/office/drawing/2014/main" id="{E7592B25-8306-4DB0-A145-86D3518B0295}"/>
                  </a:ext>
                </a:extLst>
              </p:cNvPr>
              <p:cNvSpPr/>
              <p:nvPr/>
            </p:nvSpPr>
            <p:spPr bwMode="gray">
              <a:xfrm>
                <a:off x="-1871455" y="1184869"/>
                <a:ext cx="140782" cy="140782"/>
              </a:xfrm>
              <a:prstGeom prst="rect">
                <a:avLst/>
              </a:prstGeom>
              <a:solidFill>
                <a:schemeClr val="bg1">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48" name="Rectangle 547">
                <a:extLst>
                  <a:ext uri="{FF2B5EF4-FFF2-40B4-BE49-F238E27FC236}">
                    <a16:creationId xmlns:a16="http://schemas.microsoft.com/office/drawing/2014/main" id="{3E0B95FC-457E-44B3-9647-9C88899645C0}"/>
                  </a:ext>
                </a:extLst>
              </p:cNvPr>
              <p:cNvSpPr/>
              <p:nvPr/>
            </p:nvSpPr>
            <p:spPr bwMode="gray">
              <a:xfrm>
                <a:off x="-1543055" y="422581"/>
                <a:ext cx="140782" cy="140782"/>
              </a:xfrm>
              <a:prstGeom prst="rect">
                <a:avLst/>
              </a:prstGeom>
              <a:solidFill>
                <a:schemeClr val="bg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000000"/>
                  </a:solidFill>
                  <a:latin typeface="Arial"/>
                  <a:cs typeface="Arial" panose="020B0604020202020204" pitchFamily="34" charset="0"/>
                </a:endParaRPr>
              </a:p>
            </p:txBody>
          </p:sp>
          <p:sp>
            <p:nvSpPr>
              <p:cNvPr id="549" name="Rectangle 548">
                <a:extLst>
                  <a:ext uri="{FF2B5EF4-FFF2-40B4-BE49-F238E27FC236}">
                    <a16:creationId xmlns:a16="http://schemas.microsoft.com/office/drawing/2014/main" id="{757FD733-EDDD-48EC-A9EE-CC2DDD85911C}"/>
                  </a:ext>
                </a:extLst>
              </p:cNvPr>
              <p:cNvSpPr/>
              <p:nvPr/>
            </p:nvSpPr>
            <p:spPr bwMode="gray">
              <a:xfrm>
                <a:off x="-1543055" y="621934"/>
                <a:ext cx="140782" cy="140782"/>
              </a:xfrm>
              <a:prstGeom prst="rect">
                <a:avLst/>
              </a:prstGeom>
              <a:solidFill>
                <a:schemeClr val="bg2">
                  <a:lumMod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0" name="Rectangle 549">
                <a:extLst>
                  <a:ext uri="{FF2B5EF4-FFF2-40B4-BE49-F238E27FC236}">
                    <a16:creationId xmlns:a16="http://schemas.microsoft.com/office/drawing/2014/main" id="{4A293F4F-6BCC-4527-8A51-587EC33892AC}"/>
                  </a:ext>
                </a:extLst>
              </p:cNvPr>
              <p:cNvSpPr/>
              <p:nvPr/>
            </p:nvSpPr>
            <p:spPr bwMode="gray">
              <a:xfrm>
                <a:off x="-1543055" y="762826"/>
                <a:ext cx="140782" cy="140782"/>
              </a:xfrm>
              <a:prstGeom prst="rect">
                <a:avLst/>
              </a:prstGeom>
              <a:solidFill>
                <a:schemeClr val="bg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1" name="Rectangle 550">
                <a:extLst>
                  <a:ext uri="{FF2B5EF4-FFF2-40B4-BE49-F238E27FC236}">
                    <a16:creationId xmlns:a16="http://schemas.microsoft.com/office/drawing/2014/main" id="{077BF443-FFD3-4BE5-A5D6-29AD1A4EBA8E}"/>
                  </a:ext>
                </a:extLst>
              </p:cNvPr>
              <p:cNvSpPr/>
              <p:nvPr/>
            </p:nvSpPr>
            <p:spPr bwMode="gray">
              <a:xfrm>
                <a:off x="-1543055" y="903401"/>
                <a:ext cx="140782" cy="140782"/>
              </a:xfrm>
              <a:prstGeom prst="rect">
                <a:avLst/>
              </a:prstGeom>
              <a:solidFill>
                <a:schemeClr val="bg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2" name="Rectangle 551">
                <a:extLst>
                  <a:ext uri="{FF2B5EF4-FFF2-40B4-BE49-F238E27FC236}">
                    <a16:creationId xmlns:a16="http://schemas.microsoft.com/office/drawing/2014/main" id="{ADDD0742-F07E-476A-9656-A69E3BFAE4AE}"/>
                  </a:ext>
                </a:extLst>
              </p:cNvPr>
              <p:cNvSpPr/>
              <p:nvPr/>
            </p:nvSpPr>
            <p:spPr bwMode="gray">
              <a:xfrm>
                <a:off x="-1543055" y="1044135"/>
                <a:ext cx="140782" cy="140782"/>
              </a:xfrm>
              <a:prstGeom prst="rect">
                <a:avLst/>
              </a:prstGeom>
              <a:solidFill>
                <a:schemeClr val="bg2">
                  <a:lumMod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3" name="Rectangle 552">
                <a:extLst>
                  <a:ext uri="{FF2B5EF4-FFF2-40B4-BE49-F238E27FC236}">
                    <a16:creationId xmlns:a16="http://schemas.microsoft.com/office/drawing/2014/main" id="{CF0F90F6-A2D2-41AF-B888-B373B4496289}"/>
                  </a:ext>
                </a:extLst>
              </p:cNvPr>
              <p:cNvSpPr/>
              <p:nvPr/>
            </p:nvSpPr>
            <p:spPr bwMode="gray">
              <a:xfrm>
                <a:off x="-1543055" y="1184869"/>
                <a:ext cx="140782" cy="140782"/>
              </a:xfrm>
              <a:prstGeom prst="rect">
                <a:avLst/>
              </a:prstGeom>
              <a:solidFill>
                <a:schemeClr val="bg2">
                  <a:lumMod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4" name="Rectangle 553">
                <a:extLst>
                  <a:ext uri="{FF2B5EF4-FFF2-40B4-BE49-F238E27FC236}">
                    <a16:creationId xmlns:a16="http://schemas.microsoft.com/office/drawing/2014/main" id="{D1A894BF-F067-450C-920F-A9D1967300E8}"/>
                  </a:ext>
                </a:extLst>
              </p:cNvPr>
              <p:cNvSpPr/>
              <p:nvPr/>
            </p:nvSpPr>
            <p:spPr bwMode="gray">
              <a:xfrm>
                <a:off x="-722055" y="422581"/>
                <a:ext cx="140782" cy="140782"/>
              </a:xfrm>
              <a:prstGeom prst="rect">
                <a:avLst/>
              </a:prstGeom>
              <a:solidFill>
                <a:schemeClr val="accent4"/>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4</a:t>
                </a:r>
              </a:p>
            </p:txBody>
          </p:sp>
          <p:sp>
            <p:nvSpPr>
              <p:cNvPr id="555" name="Rectangle 554">
                <a:extLst>
                  <a:ext uri="{FF2B5EF4-FFF2-40B4-BE49-F238E27FC236}">
                    <a16:creationId xmlns:a16="http://schemas.microsoft.com/office/drawing/2014/main" id="{7B1D18C6-F8BA-464E-9923-48D89CE2E50E}"/>
                  </a:ext>
                </a:extLst>
              </p:cNvPr>
              <p:cNvSpPr/>
              <p:nvPr/>
            </p:nvSpPr>
            <p:spPr bwMode="gray">
              <a:xfrm>
                <a:off x="-722055" y="621934"/>
                <a:ext cx="140782" cy="140782"/>
              </a:xfrm>
              <a:prstGeom prst="rect">
                <a:avLst/>
              </a:prstGeom>
              <a:solidFill>
                <a:schemeClr val="accent4">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6" name="Rectangle 555">
                <a:extLst>
                  <a:ext uri="{FF2B5EF4-FFF2-40B4-BE49-F238E27FC236}">
                    <a16:creationId xmlns:a16="http://schemas.microsoft.com/office/drawing/2014/main" id="{CBBF3DCA-EC67-46C6-974E-5045E126BCE5}"/>
                  </a:ext>
                </a:extLst>
              </p:cNvPr>
              <p:cNvSpPr/>
              <p:nvPr/>
            </p:nvSpPr>
            <p:spPr bwMode="gray">
              <a:xfrm>
                <a:off x="-722055" y="762826"/>
                <a:ext cx="140782" cy="140782"/>
              </a:xfrm>
              <a:prstGeom prst="rect">
                <a:avLst/>
              </a:prstGeom>
              <a:solidFill>
                <a:schemeClr val="accent4">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7" name="Rectangle 556">
                <a:extLst>
                  <a:ext uri="{FF2B5EF4-FFF2-40B4-BE49-F238E27FC236}">
                    <a16:creationId xmlns:a16="http://schemas.microsoft.com/office/drawing/2014/main" id="{8A0C522C-E14B-4FBE-8D2D-77AD03AC2FAE}"/>
                  </a:ext>
                </a:extLst>
              </p:cNvPr>
              <p:cNvSpPr/>
              <p:nvPr/>
            </p:nvSpPr>
            <p:spPr bwMode="gray">
              <a:xfrm>
                <a:off x="-722055" y="903401"/>
                <a:ext cx="140782" cy="140782"/>
              </a:xfrm>
              <a:prstGeom prst="rect">
                <a:avLst/>
              </a:prstGeom>
              <a:solidFill>
                <a:schemeClr val="accent4">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8" name="Rectangle 557">
                <a:extLst>
                  <a:ext uri="{FF2B5EF4-FFF2-40B4-BE49-F238E27FC236}">
                    <a16:creationId xmlns:a16="http://schemas.microsoft.com/office/drawing/2014/main" id="{AEA2978F-D964-4BDB-8D9A-432A63596983}"/>
                  </a:ext>
                </a:extLst>
              </p:cNvPr>
              <p:cNvSpPr/>
              <p:nvPr/>
            </p:nvSpPr>
            <p:spPr bwMode="gray">
              <a:xfrm>
                <a:off x="-722055" y="1044135"/>
                <a:ext cx="140782" cy="140782"/>
              </a:xfrm>
              <a:prstGeom prst="rect">
                <a:avLst/>
              </a:prstGeom>
              <a:solidFill>
                <a:schemeClr val="accent4">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9" name="Rectangle 558">
                <a:extLst>
                  <a:ext uri="{FF2B5EF4-FFF2-40B4-BE49-F238E27FC236}">
                    <a16:creationId xmlns:a16="http://schemas.microsoft.com/office/drawing/2014/main" id="{43E358FB-47C8-4E5B-A4F1-955064C59325}"/>
                  </a:ext>
                </a:extLst>
              </p:cNvPr>
              <p:cNvSpPr/>
              <p:nvPr/>
            </p:nvSpPr>
            <p:spPr bwMode="gray">
              <a:xfrm>
                <a:off x="-722055" y="1184869"/>
                <a:ext cx="140782" cy="140782"/>
              </a:xfrm>
              <a:prstGeom prst="rect">
                <a:avLst/>
              </a:prstGeom>
              <a:solidFill>
                <a:schemeClr val="accent4">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0" name="Rectangle 559">
                <a:extLst>
                  <a:ext uri="{FF2B5EF4-FFF2-40B4-BE49-F238E27FC236}">
                    <a16:creationId xmlns:a16="http://schemas.microsoft.com/office/drawing/2014/main" id="{55BAF1FF-A32E-41CD-BA01-40BC8AE7A0F0}"/>
                  </a:ext>
                </a:extLst>
              </p:cNvPr>
              <p:cNvSpPr/>
              <p:nvPr/>
            </p:nvSpPr>
            <p:spPr bwMode="gray">
              <a:xfrm>
                <a:off x="-1214656" y="422581"/>
                <a:ext cx="140782" cy="140782"/>
              </a:xfrm>
              <a:prstGeom prst="rect">
                <a:avLst/>
              </a:prstGeom>
              <a:solidFill>
                <a:schemeClr val="accent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1</a:t>
                </a:r>
              </a:p>
            </p:txBody>
          </p:sp>
          <p:sp>
            <p:nvSpPr>
              <p:cNvPr id="561" name="Rectangle 560">
                <a:extLst>
                  <a:ext uri="{FF2B5EF4-FFF2-40B4-BE49-F238E27FC236}">
                    <a16:creationId xmlns:a16="http://schemas.microsoft.com/office/drawing/2014/main" id="{5321CC3E-C285-41A8-A96D-8DF27F907C9E}"/>
                  </a:ext>
                </a:extLst>
              </p:cNvPr>
              <p:cNvSpPr/>
              <p:nvPr/>
            </p:nvSpPr>
            <p:spPr bwMode="gray">
              <a:xfrm>
                <a:off x="-1214656" y="621934"/>
                <a:ext cx="140782" cy="140782"/>
              </a:xfrm>
              <a:prstGeom prst="rect">
                <a:avLst/>
              </a:prstGeom>
              <a:solidFill>
                <a:schemeClr val="accent1">
                  <a:lumMod val="10000"/>
                  <a:lumOff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562" name="Rectangle 561">
                <a:extLst>
                  <a:ext uri="{FF2B5EF4-FFF2-40B4-BE49-F238E27FC236}">
                    <a16:creationId xmlns:a16="http://schemas.microsoft.com/office/drawing/2014/main" id="{B1527B5A-36CA-4BB9-A03B-A0258D03DA0D}"/>
                  </a:ext>
                </a:extLst>
              </p:cNvPr>
              <p:cNvSpPr/>
              <p:nvPr/>
            </p:nvSpPr>
            <p:spPr bwMode="gray">
              <a:xfrm>
                <a:off x="-1214656" y="762826"/>
                <a:ext cx="140782" cy="140782"/>
              </a:xfrm>
              <a:prstGeom prst="rect">
                <a:avLst/>
              </a:prstGeom>
              <a:solidFill>
                <a:schemeClr val="accent1">
                  <a:lumMod val="25000"/>
                  <a:lumOff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3" name="Rectangle 562">
                <a:extLst>
                  <a:ext uri="{FF2B5EF4-FFF2-40B4-BE49-F238E27FC236}">
                    <a16:creationId xmlns:a16="http://schemas.microsoft.com/office/drawing/2014/main" id="{8D883913-EE6B-4714-9643-D344B4BF2E98}"/>
                  </a:ext>
                </a:extLst>
              </p:cNvPr>
              <p:cNvSpPr/>
              <p:nvPr/>
            </p:nvSpPr>
            <p:spPr bwMode="gray">
              <a:xfrm>
                <a:off x="-1214656" y="903401"/>
                <a:ext cx="140782" cy="140782"/>
              </a:xfrm>
              <a:prstGeom prst="rect">
                <a:avLst/>
              </a:prstGeom>
              <a:solidFill>
                <a:schemeClr val="accent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4" name="Rectangle 563">
                <a:extLst>
                  <a:ext uri="{FF2B5EF4-FFF2-40B4-BE49-F238E27FC236}">
                    <a16:creationId xmlns:a16="http://schemas.microsoft.com/office/drawing/2014/main" id="{D6CAB3D3-6C88-4FE1-BA75-6E3F830383E7}"/>
                  </a:ext>
                </a:extLst>
              </p:cNvPr>
              <p:cNvSpPr/>
              <p:nvPr/>
            </p:nvSpPr>
            <p:spPr bwMode="gray">
              <a:xfrm>
                <a:off x="-1214656" y="1044135"/>
                <a:ext cx="140782" cy="140782"/>
              </a:xfrm>
              <a:prstGeom prst="rect">
                <a:avLst/>
              </a:prstGeom>
              <a:solidFill>
                <a:schemeClr val="accent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5" name="Rectangle 564">
                <a:extLst>
                  <a:ext uri="{FF2B5EF4-FFF2-40B4-BE49-F238E27FC236}">
                    <a16:creationId xmlns:a16="http://schemas.microsoft.com/office/drawing/2014/main" id="{090F6CA5-FFBE-40FA-B424-1273C1825A52}"/>
                  </a:ext>
                </a:extLst>
              </p:cNvPr>
              <p:cNvSpPr/>
              <p:nvPr/>
            </p:nvSpPr>
            <p:spPr bwMode="gray">
              <a:xfrm>
                <a:off x="-1214656" y="1184869"/>
                <a:ext cx="140782" cy="140782"/>
              </a:xfrm>
              <a:prstGeom prst="rect">
                <a:avLst/>
              </a:prstGeom>
              <a:solidFill>
                <a:schemeClr val="accent1">
                  <a:lumMod val="90000"/>
                  <a:lumOff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6" name="Rectangle 565">
                <a:extLst>
                  <a:ext uri="{FF2B5EF4-FFF2-40B4-BE49-F238E27FC236}">
                    <a16:creationId xmlns:a16="http://schemas.microsoft.com/office/drawing/2014/main" id="{A879D8A8-F182-45AF-A0A3-9B6A14B55D92}"/>
                  </a:ext>
                </a:extLst>
              </p:cNvPr>
              <p:cNvSpPr/>
              <p:nvPr/>
            </p:nvSpPr>
            <p:spPr bwMode="gray">
              <a:xfrm>
                <a:off x="-557855" y="422581"/>
                <a:ext cx="140782" cy="140782"/>
              </a:xfrm>
              <a:prstGeom prst="rect">
                <a:avLst/>
              </a:prstGeom>
              <a:solidFill>
                <a:schemeClr val="accent5"/>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567" name="Rectangle 566">
                <a:extLst>
                  <a:ext uri="{FF2B5EF4-FFF2-40B4-BE49-F238E27FC236}">
                    <a16:creationId xmlns:a16="http://schemas.microsoft.com/office/drawing/2014/main" id="{FF51A888-E5A7-47C7-95F0-E86E0232C272}"/>
                  </a:ext>
                </a:extLst>
              </p:cNvPr>
              <p:cNvSpPr/>
              <p:nvPr/>
            </p:nvSpPr>
            <p:spPr bwMode="gray">
              <a:xfrm>
                <a:off x="-557855" y="621934"/>
                <a:ext cx="140782" cy="140782"/>
              </a:xfrm>
              <a:prstGeom prst="rect">
                <a:avLst/>
              </a:prstGeom>
              <a:solidFill>
                <a:schemeClr val="accent5">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8" name="Rectangle 567">
                <a:extLst>
                  <a:ext uri="{FF2B5EF4-FFF2-40B4-BE49-F238E27FC236}">
                    <a16:creationId xmlns:a16="http://schemas.microsoft.com/office/drawing/2014/main" id="{CE96547D-4DE2-4A4D-95A8-26046CB11345}"/>
                  </a:ext>
                </a:extLst>
              </p:cNvPr>
              <p:cNvSpPr/>
              <p:nvPr/>
            </p:nvSpPr>
            <p:spPr bwMode="gray">
              <a:xfrm>
                <a:off x="-557855" y="762826"/>
                <a:ext cx="140782" cy="140782"/>
              </a:xfrm>
              <a:prstGeom prst="rect">
                <a:avLst/>
              </a:prstGeom>
              <a:solidFill>
                <a:schemeClr val="accent5">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9" name="Rectangle 568">
                <a:extLst>
                  <a:ext uri="{FF2B5EF4-FFF2-40B4-BE49-F238E27FC236}">
                    <a16:creationId xmlns:a16="http://schemas.microsoft.com/office/drawing/2014/main" id="{CAFEA483-84DC-4AE9-84F6-7C5557552489}"/>
                  </a:ext>
                </a:extLst>
              </p:cNvPr>
              <p:cNvSpPr/>
              <p:nvPr/>
            </p:nvSpPr>
            <p:spPr bwMode="gray">
              <a:xfrm>
                <a:off x="-557855" y="903401"/>
                <a:ext cx="140782" cy="140782"/>
              </a:xfrm>
              <a:prstGeom prst="rect">
                <a:avLst/>
              </a:prstGeom>
              <a:solidFill>
                <a:schemeClr val="accent5">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70" name="Rectangle 569">
                <a:extLst>
                  <a:ext uri="{FF2B5EF4-FFF2-40B4-BE49-F238E27FC236}">
                    <a16:creationId xmlns:a16="http://schemas.microsoft.com/office/drawing/2014/main" id="{EFF20274-4715-4330-8A98-6776DC1B6D76}"/>
                  </a:ext>
                </a:extLst>
              </p:cNvPr>
              <p:cNvSpPr/>
              <p:nvPr/>
            </p:nvSpPr>
            <p:spPr bwMode="gray">
              <a:xfrm>
                <a:off x="-557855" y="1044135"/>
                <a:ext cx="140782" cy="140782"/>
              </a:xfrm>
              <a:prstGeom prst="rect">
                <a:avLst/>
              </a:prstGeom>
              <a:solidFill>
                <a:schemeClr val="accent5">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1" name="Rectangle 570">
                <a:extLst>
                  <a:ext uri="{FF2B5EF4-FFF2-40B4-BE49-F238E27FC236}">
                    <a16:creationId xmlns:a16="http://schemas.microsoft.com/office/drawing/2014/main" id="{1F88A1E6-3EFF-4D8D-9DF0-E573787130A1}"/>
                  </a:ext>
                </a:extLst>
              </p:cNvPr>
              <p:cNvSpPr/>
              <p:nvPr/>
            </p:nvSpPr>
            <p:spPr bwMode="gray">
              <a:xfrm>
                <a:off x="-557855" y="1184869"/>
                <a:ext cx="140782" cy="140782"/>
              </a:xfrm>
              <a:prstGeom prst="rect">
                <a:avLst/>
              </a:prstGeom>
              <a:solidFill>
                <a:schemeClr val="accent5">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2" name="Rectangle 571">
                <a:extLst>
                  <a:ext uri="{FF2B5EF4-FFF2-40B4-BE49-F238E27FC236}">
                    <a16:creationId xmlns:a16="http://schemas.microsoft.com/office/drawing/2014/main" id="{39344378-2A6D-42F9-86F5-6DF03CDC9D7F}"/>
                  </a:ext>
                </a:extLst>
              </p:cNvPr>
              <p:cNvSpPr/>
              <p:nvPr/>
            </p:nvSpPr>
            <p:spPr bwMode="gray">
              <a:xfrm>
                <a:off x="-1707255" y="422581"/>
                <a:ext cx="137442" cy="140782"/>
              </a:xfrm>
              <a:prstGeom prst="rect">
                <a:avLst/>
              </a:prstGeom>
              <a:solidFill>
                <a:schemeClr val="tx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B</a:t>
                </a:r>
              </a:p>
            </p:txBody>
          </p:sp>
          <p:sp>
            <p:nvSpPr>
              <p:cNvPr id="573" name="Rectangle 572">
                <a:extLst>
                  <a:ext uri="{FF2B5EF4-FFF2-40B4-BE49-F238E27FC236}">
                    <a16:creationId xmlns:a16="http://schemas.microsoft.com/office/drawing/2014/main" id="{39AEE11E-B697-4D01-8F05-A011737BE864}"/>
                  </a:ext>
                </a:extLst>
              </p:cNvPr>
              <p:cNvSpPr/>
              <p:nvPr/>
            </p:nvSpPr>
            <p:spPr bwMode="gray">
              <a:xfrm>
                <a:off x="-1707255" y="621934"/>
                <a:ext cx="140782" cy="140782"/>
              </a:xfrm>
              <a:prstGeom prst="rect">
                <a:avLst/>
              </a:prstGeom>
              <a:solidFill>
                <a:schemeClr val="tx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4" name="Rectangle 573">
                <a:extLst>
                  <a:ext uri="{FF2B5EF4-FFF2-40B4-BE49-F238E27FC236}">
                    <a16:creationId xmlns:a16="http://schemas.microsoft.com/office/drawing/2014/main" id="{98C82573-97F8-4DE0-98F0-1E8F4A23E9CE}"/>
                  </a:ext>
                </a:extLst>
              </p:cNvPr>
              <p:cNvSpPr/>
              <p:nvPr/>
            </p:nvSpPr>
            <p:spPr bwMode="gray">
              <a:xfrm>
                <a:off x="-1707255" y="762826"/>
                <a:ext cx="140782" cy="140782"/>
              </a:xfrm>
              <a:prstGeom prst="rect">
                <a:avLst/>
              </a:prstGeom>
              <a:solidFill>
                <a:srgbClr val="000000">
                  <a:lumMod val="65000"/>
                  <a:lumOff val="35000"/>
                </a:srgb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5" name="Rectangle 574">
                <a:extLst>
                  <a:ext uri="{FF2B5EF4-FFF2-40B4-BE49-F238E27FC236}">
                    <a16:creationId xmlns:a16="http://schemas.microsoft.com/office/drawing/2014/main" id="{5CC246C3-3F36-44F8-B2F5-D64499D7A832}"/>
                  </a:ext>
                </a:extLst>
              </p:cNvPr>
              <p:cNvSpPr/>
              <p:nvPr/>
            </p:nvSpPr>
            <p:spPr bwMode="gray">
              <a:xfrm>
                <a:off x="-1707255" y="903401"/>
                <a:ext cx="140782" cy="140782"/>
              </a:xfrm>
              <a:prstGeom prst="rect">
                <a:avLst/>
              </a:prstGeom>
              <a:solidFill>
                <a:schemeClr val="tx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6" name="Rectangle 575">
                <a:extLst>
                  <a:ext uri="{FF2B5EF4-FFF2-40B4-BE49-F238E27FC236}">
                    <a16:creationId xmlns:a16="http://schemas.microsoft.com/office/drawing/2014/main" id="{F6D7451F-C29B-4485-B1C8-B0960B07755E}"/>
                  </a:ext>
                </a:extLst>
              </p:cNvPr>
              <p:cNvSpPr/>
              <p:nvPr/>
            </p:nvSpPr>
            <p:spPr bwMode="gray">
              <a:xfrm>
                <a:off x="-1707255" y="1044135"/>
                <a:ext cx="140782" cy="140782"/>
              </a:xfrm>
              <a:prstGeom prst="rect">
                <a:avLst/>
              </a:prstGeom>
              <a:solidFill>
                <a:schemeClr val="tx1">
                  <a:lumMod val="85000"/>
                  <a:lumOff val="1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7" name="Rectangle 576">
                <a:extLst>
                  <a:ext uri="{FF2B5EF4-FFF2-40B4-BE49-F238E27FC236}">
                    <a16:creationId xmlns:a16="http://schemas.microsoft.com/office/drawing/2014/main" id="{EF147215-1FB8-44BF-B11F-6FE0C6032E8C}"/>
                  </a:ext>
                </a:extLst>
              </p:cNvPr>
              <p:cNvSpPr/>
              <p:nvPr/>
            </p:nvSpPr>
            <p:spPr bwMode="gray">
              <a:xfrm>
                <a:off x="-1707255" y="1184869"/>
                <a:ext cx="140782" cy="140782"/>
              </a:xfrm>
              <a:prstGeom prst="rect">
                <a:avLst/>
              </a:prstGeom>
              <a:solidFill>
                <a:schemeClr val="tx1">
                  <a:lumMod val="95000"/>
                  <a:lumOff val="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78" name="Rectangle 577">
                <a:extLst>
                  <a:ext uri="{FF2B5EF4-FFF2-40B4-BE49-F238E27FC236}">
                    <a16:creationId xmlns:a16="http://schemas.microsoft.com/office/drawing/2014/main" id="{72E73BAA-4261-4BC1-9C3C-B8CCDC7D7726}"/>
                  </a:ext>
                </a:extLst>
              </p:cNvPr>
              <p:cNvSpPr/>
              <p:nvPr/>
            </p:nvSpPr>
            <p:spPr bwMode="gray">
              <a:xfrm>
                <a:off x="-393654" y="422581"/>
                <a:ext cx="140782" cy="140782"/>
              </a:xfrm>
              <a:prstGeom prst="rect">
                <a:avLst/>
              </a:prstGeom>
              <a:solidFill>
                <a:schemeClr val="accent6"/>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6</a:t>
                </a:r>
              </a:p>
            </p:txBody>
          </p:sp>
          <p:sp>
            <p:nvSpPr>
              <p:cNvPr id="579" name="Rectangle 578">
                <a:extLst>
                  <a:ext uri="{FF2B5EF4-FFF2-40B4-BE49-F238E27FC236}">
                    <a16:creationId xmlns:a16="http://schemas.microsoft.com/office/drawing/2014/main" id="{6EAF4EBD-852A-4DB5-B5AC-DAF95A2F03B5}"/>
                  </a:ext>
                </a:extLst>
              </p:cNvPr>
              <p:cNvSpPr/>
              <p:nvPr/>
            </p:nvSpPr>
            <p:spPr bwMode="gray">
              <a:xfrm>
                <a:off x="-390883" y="621934"/>
                <a:ext cx="140782" cy="140782"/>
              </a:xfrm>
              <a:prstGeom prst="rect">
                <a:avLst/>
              </a:prstGeom>
              <a:solidFill>
                <a:schemeClr val="accent6">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0" name="Rectangle 579">
                <a:extLst>
                  <a:ext uri="{FF2B5EF4-FFF2-40B4-BE49-F238E27FC236}">
                    <a16:creationId xmlns:a16="http://schemas.microsoft.com/office/drawing/2014/main" id="{36EE0A47-9687-47B7-818B-19F237B07B85}"/>
                  </a:ext>
                </a:extLst>
              </p:cNvPr>
              <p:cNvSpPr/>
              <p:nvPr/>
            </p:nvSpPr>
            <p:spPr bwMode="gray">
              <a:xfrm>
                <a:off x="-390883" y="903401"/>
                <a:ext cx="140782" cy="140782"/>
              </a:xfrm>
              <a:prstGeom prst="rect">
                <a:avLst/>
              </a:prstGeom>
              <a:solidFill>
                <a:schemeClr val="accent6">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1" name="Rectangle 580">
                <a:extLst>
                  <a:ext uri="{FF2B5EF4-FFF2-40B4-BE49-F238E27FC236}">
                    <a16:creationId xmlns:a16="http://schemas.microsoft.com/office/drawing/2014/main" id="{FB6800C4-BA49-4A61-AC22-1A40639A0E90}"/>
                  </a:ext>
                </a:extLst>
              </p:cNvPr>
              <p:cNvSpPr/>
              <p:nvPr/>
            </p:nvSpPr>
            <p:spPr bwMode="gray">
              <a:xfrm>
                <a:off x="-390883" y="1044135"/>
                <a:ext cx="140782" cy="140782"/>
              </a:xfrm>
              <a:prstGeom prst="rect">
                <a:avLst/>
              </a:prstGeom>
              <a:solidFill>
                <a:schemeClr val="accent6">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2" name="Rectangle 581">
                <a:extLst>
                  <a:ext uri="{FF2B5EF4-FFF2-40B4-BE49-F238E27FC236}">
                    <a16:creationId xmlns:a16="http://schemas.microsoft.com/office/drawing/2014/main" id="{81968A84-EBA1-4324-A582-7277C2B4397C}"/>
                  </a:ext>
                </a:extLst>
              </p:cNvPr>
              <p:cNvSpPr/>
              <p:nvPr/>
            </p:nvSpPr>
            <p:spPr bwMode="gray">
              <a:xfrm>
                <a:off x="-390883" y="1184869"/>
                <a:ext cx="140782" cy="140782"/>
              </a:xfrm>
              <a:prstGeom prst="rect">
                <a:avLst/>
              </a:prstGeom>
              <a:solidFill>
                <a:schemeClr val="accent6">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3" name="Rectangle 582">
                <a:extLst>
                  <a:ext uri="{FF2B5EF4-FFF2-40B4-BE49-F238E27FC236}">
                    <a16:creationId xmlns:a16="http://schemas.microsoft.com/office/drawing/2014/main" id="{24BD8CFE-8B23-4ED3-9FAC-C2DBFAE17615}"/>
                  </a:ext>
                </a:extLst>
              </p:cNvPr>
              <p:cNvSpPr/>
              <p:nvPr/>
            </p:nvSpPr>
            <p:spPr bwMode="gray">
              <a:xfrm>
                <a:off x="-390883" y="762826"/>
                <a:ext cx="140782" cy="140782"/>
              </a:xfrm>
              <a:prstGeom prst="rect">
                <a:avLst/>
              </a:prstGeom>
              <a:solidFill>
                <a:schemeClr val="accent6">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4" name="Rectangle 583">
                <a:extLst>
                  <a:ext uri="{FF2B5EF4-FFF2-40B4-BE49-F238E27FC236}">
                    <a16:creationId xmlns:a16="http://schemas.microsoft.com/office/drawing/2014/main" id="{51DBDC35-22F9-4F5F-B52D-F639CB2541A4}"/>
                  </a:ext>
                </a:extLst>
              </p:cNvPr>
              <p:cNvSpPr/>
              <p:nvPr/>
            </p:nvSpPr>
            <p:spPr bwMode="gray">
              <a:xfrm>
                <a:off x="-886255" y="621934"/>
                <a:ext cx="140782" cy="140782"/>
              </a:xfrm>
              <a:prstGeom prst="rect">
                <a:avLst/>
              </a:prstGeom>
              <a:solidFill>
                <a:schemeClr val="accent3">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5" name="Rectangle 584">
                <a:extLst>
                  <a:ext uri="{FF2B5EF4-FFF2-40B4-BE49-F238E27FC236}">
                    <a16:creationId xmlns:a16="http://schemas.microsoft.com/office/drawing/2014/main" id="{C5A320D0-3D49-4220-9167-E49E11DE56FF}"/>
                  </a:ext>
                </a:extLst>
              </p:cNvPr>
              <p:cNvSpPr/>
              <p:nvPr/>
            </p:nvSpPr>
            <p:spPr bwMode="gray">
              <a:xfrm>
                <a:off x="-886255" y="762826"/>
                <a:ext cx="140782" cy="140782"/>
              </a:xfrm>
              <a:prstGeom prst="rect">
                <a:avLst/>
              </a:prstGeom>
              <a:solidFill>
                <a:schemeClr val="accent3">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6" name="Rectangle 585">
                <a:extLst>
                  <a:ext uri="{FF2B5EF4-FFF2-40B4-BE49-F238E27FC236}">
                    <a16:creationId xmlns:a16="http://schemas.microsoft.com/office/drawing/2014/main" id="{A5115ABE-DBDB-4EDA-BCD5-E53BB2FBFDB7}"/>
                  </a:ext>
                </a:extLst>
              </p:cNvPr>
              <p:cNvSpPr/>
              <p:nvPr/>
            </p:nvSpPr>
            <p:spPr bwMode="gray">
              <a:xfrm>
                <a:off x="-886255" y="903401"/>
                <a:ext cx="140782" cy="140782"/>
              </a:xfrm>
              <a:prstGeom prst="rect">
                <a:avLst/>
              </a:prstGeom>
              <a:solidFill>
                <a:schemeClr val="accent3">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87" name="Rectangle 586">
                <a:extLst>
                  <a:ext uri="{FF2B5EF4-FFF2-40B4-BE49-F238E27FC236}">
                    <a16:creationId xmlns:a16="http://schemas.microsoft.com/office/drawing/2014/main" id="{2B39EE4D-E7B4-456F-B139-F9E65C273A65}"/>
                  </a:ext>
                </a:extLst>
              </p:cNvPr>
              <p:cNvSpPr/>
              <p:nvPr/>
            </p:nvSpPr>
            <p:spPr bwMode="gray">
              <a:xfrm>
                <a:off x="-886255" y="1044135"/>
                <a:ext cx="140782" cy="140782"/>
              </a:xfrm>
              <a:prstGeom prst="rect">
                <a:avLst/>
              </a:prstGeom>
              <a:solidFill>
                <a:schemeClr val="accent3">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8" name="Rectangle 587">
                <a:extLst>
                  <a:ext uri="{FF2B5EF4-FFF2-40B4-BE49-F238E27FC236}">
                    <a16:creationId xmlns:a16="http://schemas.microsoft.com/office/drawing/2014/main" id="{9D6F0235-4526-4B27-9A71-B34FE87AFAEA}"/>
                  </a:ext>
                </a:extLst>
              </p:cNvPr>
              <p:cNvSpPr/>
              <p:nvPr/>
            </p:nvSpPr>
            <p:spPr bwMode="gray">
              <a:xfrm>
                <a:off x="-886255" y="1184869"/>
                <a:ext cx="140782" cy="140782"/>
              </a:xfrm>
              <a:prstGeom prst="rect">
                <a:avLst/>
              </a:prstGeom>
              <a:solidFill>
                <a:schemeClr val="accent3">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9" name="Rectangle 588">
                <a:extLst>
                  <a:ext uri="{FF2B5EF4-FFF2-40B4-BE49-F238E27FC236}">
                    <a16:creationId xmlns:a16="http://schemas.microsoft.com/office/drawing/2014/main" id="{3DFA0EF8-A56E-44C9-82DF-6E65BA1710A0}"/>
                  </a:ext>
                </a:extLst>
              </p:cNvPr>
              <p:cNvSpPr/>
              <p:nvPr/>
            </p:nvSpPr>
            <p:spPr bwMode="gray">
              <a:xfrm>
                <a:off x="-886255" y="422581"/>
                <a:ext cx="140782" cy="140782"/>
              </a:xfrm>
              <a:prstGeom prst="rect">
                <a:avLst/>
              </a:prstGeom>
              <a:solidFill>
                <a:schemeClr val="accent3"/>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590" name="Rectangle 589">
                <a:extLst>
                  <a:ext uri="{FF2B5EF4-FFF2-40B4-BE49-F238E27FC236}">
                    <a16:creationId xmlns:a16="http://schemas.microsoft.com/office/drawing/2014/main" id="{3C3BC164-981F-4597-81C7-F0AAFD733994}"/>
                  </a:ext>
                </a:extLst>
              </p:cNvPr>
              <p:cNvSpPr/>
              <p:nvPr/>
            </p:nvSpPr>
            <p:spPr bwMode="gray">
              <a:xfrm>
                <a:off x="-1378855" y="422581"/>
                <a:ext cx="140782" cy="140782"/>
              </a:xfrm>
              <a:prstGeom prst="rect">
                <a:avLst/>
              </a:prstGeom>
              <a:solidFill>
                <a:schemeClr val="tx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G</a:t>
                </a:r>
              </a:p>
            </p:txBody>
          </p:sp>
          <p:sp>
            <p:nvSpPr>
              <p:cNvPr id="591" name="Rectangle 590">
                <a:extLst>
                  <a:ext uri="{FF2B5EF4-FFF2-40B4-BE49-F238E27FC236}">
                    <a16:creationId xmlns:a16="http://schemas.microsoft.com/office/drawing/2014/main" id="{7958B31B-551F-43E5-8424-04590719E6C8}"/>
                  </a:ext>
                </a:extLst>
              </p:cNvPr>
              <p:cNvSpPr/>
              <p:nvPr/>
            </p:nvSpPr>
            <p:spPr bwMode="gray">
              <a:xfrm>
                <a:off x="-1378855" y="762826"/>
                <a:ext cx="140782" cy="140782"/>
              </a:xfrm>
              <a:prstGeom prst="rect">
                <a:avLst/>
              </a:prstGeom>
              <a:solidFill>
                <a:schemeClr val="tx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ea typeface="+mn-ea"/>
                  <a:cs typeface="Arial" panose="020B0604020202020204" pitchFamily="34" charset="0"/>
                </a:endParaRPr>
              </a:p>
            </p:txBody>
          </p:sp>
          <p:sp>
            <p:nvSpPr>
              <p:cNvPr id="592" name="Rectangle 591">
                <a:extLst>
                  <a:ext uri="{FF2B5EF4-FFF2-40B4-BE49-F238E27FC236}">
                    <a16:creationId xmlns:a16="http://schemas.microsoft.com/office/drawing/2014/main" id="{F5B68FA7-1FFA-4ED5-9311-AF5556A263EC}"/>
                  </a:ext>
                </a:extLst>
              </p:cNvPr>
              <p:cNvSpPr/>
              <p:nvPr/>
            </p:nvSpPr>
            <p:spPr bwMode="gray">
              <a:xfrm>
                <a:off x="-1378855" y="903401"/>
                <a:ext cx="140782" cy="140782"/>
              </a:xfrm>
              <a:prstGeom prst="rect">
                <a:avLst/>
              </a:prstGeom>
              <a:solidFill>
                <a:schemeClr val="tx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593" name="Rectangle 592">
                <a:extLst>
                  <a:ext uri="{FF2B5EF4-FFF2-40B4-BE49-F238E27FC236}">
                    <a16:creationId xmlns:a16="http://schemas.microsoft.com/office/drawing/2014/main" id="{EA844EEC-7221-494E-8F79-37CF74A754BB}"/>
                  </a:ext>
                </a:extLst>
              </p:cNvPr>
              <p:cNvSpPr/>
              <p:nvPr/>
            </p:nvSpPr>
            <p:spPr bwMode="gray">
              <a:xfrm>
                <a:off x="-1378855" y="1044135"/>
                <a:ext cx="140782" cy="140782"/>
              </a:xfrm>
              <a:prstGeom prst="rect">
                <a:avLst/>
              </a:prstGeom>
              <a:solidFill>
                <a:schemeClr val="tx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94" name="Rectangle 593">
                <a:extLst>
                  <a:ext uri="{FF2B5EF4-FFF2-40B4-BE49-F238E27FC236}">
                    <a16:creationId xmlns:a16="http://schemas.microsoft.com/office/drawing/2014/main" id="{A0178345-F3D4-4620-927F-5456A96588A0}"/>
                  </a:ext>
                </a:extLst>
              </p:cNvPr>
              <p:cNvSpPr/>
              <p:nvPr/>
            </p:nvSpPr>
            <p:spPr bwMode="gray">
              <a:xfrm>
                <a:off x="-1378855" y="1184869"/>
                <a:ext cx="140782" cy="140782"/>
              </a:xfrm>
              <a:prstGeom prst="rect">
                <a:avLst/>
              </a:prstGeom>
              <a:solidFill>
                <a:schemeClr val="tx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95" name="Rectangle 594">
                <a:extLst>
                  <a:ext uri="{FF2B5EF4-FFF2-40B4-BE49-F238E27FC236}">
                    <a16:creationId xmlns:a16="http://schemas.microsoft.com/office/drawing/2014/main" id="{D3464778-B133-4D49-9D6C-CCEB9786EDD1}"/>
                  </a:ext>
                </a:extLst>
              </p:cNvPr>
              <p:cNvSpPr/>
              <p:nvPr/>
            </p:nvSpPr>
            <p:spPr bwMode="gray">
              <a:xfrm>
                <a:off x="-1378855" y="621934"/>
                <a:ext cx="140782" cy="140782"/>
              </a:xfrm>
              <a:prstGeom prst="rect">
                <a:avLst/>
              </a:prstGeom>
              <a:solidFill>
                <a:schemeClr val="tx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96" name="Rectangle 595">
                <a:extLst>
                  <a:ext uri="{FF2B5EF4-FFF2-40B4-BE49-F238E27FC236}">
                    <a16:creationId xmlns:a16="http://schemas.microsoft.com/office/drawing/2014/main" id="{4993B3C0-2221-4CC4-BBD6-7CCBB6C20185}"/>
                  </a:ext>
                </a:extLst>
              </p:cNvPr>
              <p:cNvSpPr/>
              <p:nvPr/>
            </p:nvSpPr>
            <p:spPr bwMode="gray">
              <a:xfrm>
                <a:off x="-1050456" y="762826"/>
                <a:ext cx="140782" cy="140782"/>
              </a:xfrm>
              <a:prstGeom prst="rect">
                <a:avLst/>
              </a:prstGeom>
              <a:solidFill>
                <a:schemeClr val="accent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8</a:t>
                </a:r>
              </a:p>
            </p:txBody>
          </p:sp>
          <p:sp>
            <p:nvSpPr>
              <p:cNvPr id="597" name="Rectangle 596">
                <a:extLst>
                  <a:ext uri="{FF2B5EF4-FFF2-40B4-BE49-F238E27FC236}">
                    <a16:creationId xmlns:a16="http://schemas.microsoft.com/office/drawing/2014/main" id="{546793A5-B0FF-4F6F-972F-9C712B3321EE}"/>
                  </a:ext>
                </a:extLst>
              </p:cNvPr>
              <p:cNvSpPr/>
              <p:nvPr/>
            </p:nvSpPr>
            <p:spPr bwMode="gray">
              <a:xfrm>
                <a:off x="-1050456" y="903401"/>
                <a:ext cx="140782" cy="140782"/>
              </a:xfrm>
              <a:prstGeom prst="rect">
                <a:avLst/>
              </a:prstGeom>
              <a:solidFill>
                <a:schemeClr val="accent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7</a:t>
                </a:r>
              </a:p>
            </p:txBody>
          </p:sp>
          <p:sp>
            <p:nvSpPr>
              <p:cNvPr id="598" name="Rectangle 597">
                <a:extLst>
                  <a:ext uri="{FF2B5EF4-FFF2-40B4-BE49-F238E27FC236}">
                    <a16:creationId xmlns:a16="http://schemas.microsoft.com/office/drawing/2014/main" id="{E34CBAE3-175A-47C2-954F-7D33627E5A0F}"/>
                  </a:ext>
                </a:extLst>
              </p:cNvPr>
              <p:cNvSpPr/>
              <p:nvPr/>
            </p:nvSpPr>
            <p:spPr bwMode="gray">
              <a:xfrm>
                <a:off x="-1050456" y="1044135"/>
                <a:ext cx="140782" cy="140782"/>
              </a:xfrm>
              <a:prstGeom prst="rect">
                <a:avLst/>
              </a:prstGeom>
              <a:solidFill>
                <a:schemeClr val="accent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99" name="Rectangle 598">
                <a:extLst>
                  <a:ext uri="{FF2B5EF4-FFF2-40B4-BE49-F238E27FC236}">
                    <a16:creationId xmlns:a16="http://schemas.microsoft.com/office/drawing/2014/main" id="{19AA989B-543B-4CC5-BF31-6AE01DB85006}"/>
                  </a:ext>
                </a:extLst>
              </p:cNvPr>
              <p:cNvSpPr/>
              <p:nvPr/>
            </p:nvSpPr>
            <p:spPr bwMode="gray">
              <a:xfrm>
                <a:off x="-1050456" y="1184869"/>
                <a:ext cx="140782" cy="140782"/>
              </a:xfrm>
              <a:prstGeom prst="rect">
                <a:avLst/>
              </a:prstGeom>
              <a:solidFill>
                <a:schemeClr val="accent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600" name="Rectangle 599">
                <a:extLst>
                  <a:ext uri="{FF2B5EF4-FFF2-40B4-BE49-F238E27FC236}">
                    <a16:creationId xmlns:a16="http://schemas.microsoft.com/office/drawing/2014/main" id="{6A5E7E6D-4BD0-44EF-82D2-BFBCBF8EB549}"/>
                  </a:ext>
                </a:extLst>
              </p:cNvPr>
              <p:cNvSpPr/>
              <p:nvPr/>
            </p:nvSpPr>
            <p:spPr bwMode="gray">
              <a:xfrm>
                <a:off x="-1050456" y="422581"/>
                <a:ext cx="140782" cy="140782"/>
              </a:xfrm>
              <a:prstGeom prst="rect">
                <a:avLst/>
              </a:prstGeom>
              <a:solidFill>
                <a:schemeClr val="accent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601" name="Rectangle 600">
                <a:extLst>
                  <a:ext uri="{FF2B5EF4-FFF2-40B4-BE49-F238E27FC236}">
                    <a16:creationId xmlns:a16="http://schemas.microsoft.com/office/drawing/2014/main" id="{ACF49DF1-0CD7-4294-9706-5AC65BF5BF3A}"/>
                  </a:ext>
                </a:extLst>
              </p:cNvPr>
              <p:cNvSpPr/>
              <p:nvPr/>
            </p:nvSpPr>
            <p:spPr bwMode="gray">
              <a:xfrm>
                <a:off x="-1050456" y="621934"/>
                <a:ext cx="140782" cy="140782"/>
              </a:xfrm>
              <a:prstGeom prst="rect">
                <a:avLst/>
              </a:prstGeom>
              <a:solidFill>
                <a:schemeClr val="accent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9</a:t>
                </a:r>
              </a:p>
            </p:txBody>
          </p:sp>
        </p:grpSp>
        <p:sp>
          <p:nvSpPr>
            <p:cNvPr id="498" name="TextBox 497">
              <a:extLst>
                <a:ext uri="{FF2B5EF4-FFF2-40B4-BE49-F238E27FC236}">
                  <a16:creationId xmlns:a16="http://schemas.microsoft.com/office/drawing/2014/main" id="{CE5382DB-D788-41C7-94E1-8DCE605E22D8}"/>
                </a:ext>
              </a:extLst>
            </p:cNvPr>
            <p:cNvSpPr txBox="1"/>
            <p:nvPr userDrawn="1"/>
          </p:nvSpPr>
          <p:spPr>
            <a:xfrm>
              <a:off x="-2000780" y="289443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Equity</a:t>
              </a:r>
            </a:p>
          </p:txBody>
        </p:sp>
        <p:sp>
          <p:nvSpPr>
            <p:cNvPr id="499" name="TextBox 498">
              <a:extLst>
                <a:ext uri="{FF2B5EF4-FFF2-40B4-BE49-F238E27FC236}">
                  <a16:creationId xmlns:a16="http://schemas.microsoft.com/office/drawing/2014/main" id="{80F68FC1-128D-4C6A-8727-FA67B0AA1EDE}"/>
                </a:ext>
              </a:extLst>
            </p:cNvPr>
            <p:cNvSpPr txBox="1"/>
            <p:nvPr userDrawn="1"/>
          </p:nvSpPr>
          <p:spPr>
            <a:xfrm>
              <a:off x="-2000780" y="3093828"/>
              <a:ext cx="73152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FI</a:t>
              </a:r>
              <a:r>
                <a:rPr lang="en-US" sz="800" b="0" kern="0" baseline="0" dirty="0">
                  <a:solidFill>
                    <a:srgbClr val="000000"/>
                  </a:solidFill>
                  <a:latin typeface="Arial"/>
                  <a:cs typeface="Arial" panose="020B0604020202020204" pitchFamily="34" charset="0"/>
                </a:rPr>
                <a:t> &amp; Money Mkt</a:t>
              </a:r>
              <a:endParaRPr lang="en-US" sz="800" b="0" kern="0" dirty="0">
                <a:solidFill>
                  <a:srgbClr val="000000"/>
                </a:solidFill>
                <a:latin typeface="Arial"/>
                <a:cs typeface="Arial" panose="020B0604020202020204" pitchFamily="34" charset="0"/>
              </a:endParaRPr>
            </a:p>
          </p:txBody>
        </p:sp>
        <p:sp>
          <p:nvSpPr>
            <p:cNvPr id="500" name="TextBox 499">
              <a:extLst>
                <a:ext uri="{FF2B5EF4-FFF2-40B4-BE49-F238E27FC236}">
                  <a16:creationId xmlns:a16="http://schemas.microsoft.com/office/drawing/2014/main" id="{DF78A4D6-2EF3-4B5D-9BB5-09D7E066EF70}"/>
                </a:ext>
              </a:extLst>
            </p:cNvPr>
            <p:cNvSpPr txBox="1"/>
            <p:nvPr userDrawn="1"/>
          </p:nvSpPr>
          <p:spPr>
            <a:xfrm>
              <a:off x="-2000780" y="329322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Alternatives</a:t>
              </a:r>
            </a:p>
          </p:txBody>
        </p:sp>
        <p:sp>
          <p:nvSpPr>
            <p:cNvPr id="501" name="TextBox 500">
              <a:extLst>
                <a:ext uri="{FF2B5EF4-FFF2-40B4-BE49-F238E27FC236}">
                  <a16:creationId xmlns:a16="http://schemas.microsoft.com/office/drawing/2014/main" id="{CC882D74-0979-4BB3-B6FA-610540282528}"/>
                </a:ext>
              </a:extLst>
            </p:cNvPr>
            <p:cNvSpPr txBox="1"/>
            <p:nvPr userDrawn="1"/>
          </p:nvSpPr>
          <p:spPr>
            <a:xfrm>
              <a:off x="-2000780" y="3492617"/>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Multi-Asset</a:t>
              </a:r>
            </a:p>
          </p:txBody>
        </p:sp>
        <p:sp>
          <p:nvSpPr>
            <p:cNvPr id="502" name="TextBox 501">
              <a:extLst>
                <a:ext uri="{FF2B5EF4-FFF2-40B4-BE49-F238E27FC236}">
                  <a16:creationId xmlns:a16="http://schemas.microsoft.com/office/drawing/2014/main" id="{15C960CA-7CF7-4C34-B95A-B96400B73135}"/>
                </a:ext>
              </a:extLst>
            </p:cNvPr>
            <p:cNvSpPr txBox="1"/>
            <p:nvPr userDrawn="1"/>
          </p:nvSpPr>
          <p:spPr bwMode="gray">
            <a:xfrm>
              <a:off x="-2000780" y="2701329"/>
              <a:ext cx="939360"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Asset Class Colors</a:t>
              </a:r>
            </a:p>
          </p:txBody>
        </p:sp>
        <p:cxnSp>
          <p:nvCxnSpPr>
            <p:cNvPr id="503" name="Straight Connector 502">
              <a:extLst>
                <a:ext uri="{FF2B5EF4-FFF2-40B4-BE49-F238E27FC236}">
                  <a16:creationId xmlns:a16="http://schemas.microsoft.com/office/drawing/2014/main" id="{165EC2C1-CA84-47C7-A4D9-EA76FB434854}"/>
                </a:ext>
              </a:extLst>
            </p:cNvPr>
            <p:cNvCxnSpPr/>
            <p:nvPr userDrawn="1"/>
          </p:nvCxnSpPr>
          <p:spPr bwMode="gray">
            <a:xfrm>
              <a:off x="-2000780" y="2849199"/>
              <a:ext cx="1876664" cy="0"/>
            </a:xfrm>
            <a:prstGeom prst="line">
              <a:avLst/>
            </a:prstGeom>
            <a:noFill/>
            <a:ln w="6350" cap="flat" cmpd="sng" algn="ctr">
              <a:solidFill>
                <a:srgbClr val="FFFFFF">
                  <a:lumMod val="50000"/>
                </a:srgbClr>
              </a:solidFill>
              <a:prstDash val="solid"/>
            </a:ln>
            <a:effectLst/>
          </p:spPr>
        </p:cxnSp>
        <p:sp>
          <p:nvSpPr>
            <p:cNvPr id="504" name="TextBox 503">
              <a:extLst>
                <a:ext uri="{FF2B5EF4-FFF2-40B4-BE49-F238E27FC236}">
                  <a16:creationId xmlns:a16="http://schemas.microsoft.com/office/drawing/2014/main" id="{CC882D74-0979-4BB3-B6FA-610540282528}"/>
                </a:ext>
              </a:extLst>
            </p:cNvPr>
            <p:cNvSpPr txBox="1"/>
            <p:nvPr userDrawn="1"/>
          </p:nvSpPr>
          <p:spPr>
            <a:xfrm>
              <a:off x="-2000780" y="3692011"/>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Misc.</a:t>
              </a:r>
            </a:p>
          </p:txBody>
        </p:sp>
        <p:sp>
          <p:nvSpPr>
            <p:cNvPr id="505" name="TextBox 504">
              <a:extLst>
                <a:ext uri="{FF2B5EF4-FFF2-40B4-BE49-F238E27FC236}">
                  <a16:creationId xmlns:a16="http://schemas.microsoft.com/office/drawing/2014/main" id="{E76BEFC4-C495-4C79-BB93-FBDD1B6DBB5D}"/>
                </a:ext>
              </a:extLst>
            </p:cNvPr>
            <p:cNvSpPr txBox="1"/>
            <p:nvPr userDrawn="1"/>
          </p:nvSpPr>
          <p:spPr>
            <a:xfrm>
              <a:off x="-1986479" y="4664741"/>
              <a:ext cx="656440" cy="123111"/>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Table border</a:t>
              </a:r>
            </a:p>
          </p:txBody>
        </p:sp>
        <p:sp>
          <p:nvSpPr>
            <p:cNvPr id="506" name="TextBox 505">
              <a:extLst>
                <a:ext uri="{FF2B5EF4-FFF2-40B4-BE49-F238E27FC236}">
                  <a16:creationId xmlns:a16="http://schemas.microsoft.com/office/drawing/2014/main" id="{9C4A484B-4DD5-444E-B69A-46939E786E9B}"/>
                </a:ext>
              </a:extLst>
            </p:cNvPr>
            <p:cNvSpPr txBox="1"/>
            <p:nvPr userDrawn="1"/>
          </p:nvSpPr>
          <p:spPr bwMode="gray">
            <a:xfrm>
              <a:off x="-1986479" y="4053774"/>
              <a:ext cx="1309654"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Chart Style</a:t>
              </a:r>
              <a:r>
                <a:rPr lang="en-US" sz="800" b="1" kern="0" baseline="0" dirty="0">
                  <a:solidFill>
                    <a:prstClr val="black"/>
                  </a:solidFill>
                  <a:latin typeface="Arial"/>
                  <a:cs typeface="Arial" panose="020B0604020202020204" pitchFamily="34" charset="0"/>
                </a:rPr>
                <a:t> &amp; </a:t>
              </a:r>
              <a:r>
                <a:rPr lang="en-US" sz="800" b="1" kern="0" dirty="0">
                  <a:solidFill>
                    <a:prstClr val="black"/>
                  </a:solidFill>
                  <a:latin typeface="Arial"/>
                  <a:cs typeface="Arial" panose="020B0604020202020204" pitchFamily="34" charset="0"/>
                </a:rPr>
                <a:t>Color</a:t>
              </a:r>
              <a:r>
                <a:rPr lang="en-US" sz="800" b="1" kern="0" baseline="0" dirty="0">
                  <a:solidFill>
                    <a:prstClr val="black"/>
                  </a:solidFill>
                  <a:latin typeface="Arial"/>
                  <a:cs typeface="Arial" panose="020B0604020202020204" pitchFamily="34" charset="0"/>
                </a:rPr>
                <a:t> Usage</a:t>
              </a:r>
              <a:r>
                <a:rPr lang="en-US" sz="800" b="1" kern="0" dirty="0">
                  <a:solidFill>
                    <a:prstClr val="black"/>
                  </a:solidFill>
                  <a:latin typeface="Arial"/>
                  <a:cs typeface="Arial" panose="020B0604020202020204" pitchFamily="34" charset="0"/>
                </a:rPr>
                <a:t> </a:t>
              </a:r>
            </a:p>
          </p:txBody>
        </p:sp>
        <p:cxnSp>
          <p:nvCxnSpPr>
            <p:cNvPr id="507" name="Straight Connector 506">
              <a:extLst>
                <a:ext uri="{FF2B5EF4-FFF2-40B4-BE49-F238E27FC236}">
                  <a16:creationId xmlns:a16="http://schemas.microsoft.com/office/drawing/2014/main" id="{9AE18011-1C11-4D21-A706-36057CCC36B4}"/>
                </a:ext>
              </a:extLst>
            </p:cNvPr>
            <p:cNvCxnSpPr/>
            <p:nvPr userDrawn="1"/>
          </p:nvCxnSpPr>
          <p:spPr bwMode="gray">
            <a:xfrm>
              <a:off x="-1986479" y="4204547"/>
              <a:ext cx="1869566" cy="0"/>
            </a:xfrm>
            <a:prstGeom prst="line">
              <a:avLst/>
            </a:prstGeom>
            <a:noFill/>
            <a:ln w="6350" cap="flat" cmpd="sng" algn="ctr">
              <a:solidFill>
                <a:srgbClr val="FFFFFF">
                  <a:lumMod val="50000"/>
                </a:srgbClr>
              </a:solidFill>
              <a:prstDash val="solid"/>
            </a:ln>
            <a:effectLst/>
          </p:spPr>
        </p:cxnSp>
        <p:sp>
          <p:nvSpPr>
            <p:cNvPr id="508" name="TextBox 507">
              <a:extLst>
                <a:ext uri="{FF2B5EF4-FFF2-40B4-BE49-F238E27FC236}">
                  <a16:creationId xmlns:a16="http://schemas.microsoft.com/office/drawing/2014/main" id="{36CE0097-A076-4CD7-9D8B-99E7F115658A}"/>
                </a:ext>
              </a:extLst>
            </p:cNvPr>
            <p:cNvSpPr txBox="1"/>
            <p:nvPr userDrawn="1"/>
          </p:nvSpPr>
          <p:spPr>
            <a:xfrm>
              <a:off x="-1986479" y="4980334"/>
              <a:ext cx="65644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Rich Blue</a:t>
              </a:r>
            </a:p>
          </p:txBody>
        </p:sp>
        <p:sp>
          <p:nvSpPr>
            <p:cNvPr id="509" name="TextBox 508">
              <a:extLst>
                <a:ext uri="{FF2B5EF4-FFF2-40B4-BE49-F238E27FC236}">
                  <a16:creationId xmlns:a16="http://schemas.microsoft.com/office/drawing/2014/main" id="{E76BEFC4-C495-4C79-BB93-FBDD1B6DBB5D}"/>
                </a:ext>
              </a:extLst>
            </p:cNvPr>
            <p:cNvSpPr txBox="1"/>
            <p:nvPr userDrawn="1"/>
          </p:nvSpPr>
          <p:spPr>
            <a:xfrm>
              <a:off x="-1986479" y="5190160"/>
              <a:ext cx="748406" cy="243840"/>
            </a:xfrm>
            <a:prstGeom prst="rect">
              <a:avLst/>
            </a:prstGeom>
            <a:noFill/>
          </p:spPr>
          <p:txBody>
            <a:bodyPr wrap="square" lIns="0" tIns="0" rIns="0" bIns="0" rtlCol="0" anchor="t" anchorCtr="0">
              <a:noAutofit/>
            </a:bodyPr>
            <a:lstStyle/>
            <a:p>
              <a:pPr fontAlgn="auto">
                <a:spcBef>
                  <a:spcPts val="0"/>
                </a:spcBef>
                <a:spcAft>
                  <a:spcPts val="0"/>
                </a:spcAft>
                <a:defRPr/>
              </a:pPr>
              <a:r>
                <a:rPr lang="en-US" sz="800" b="1" kern="0" dirty="0">
                  <a:solidFill>
                    <a:schemeClr val="accent2"/>
                  </a:solidFill>
                  <a:latin typeface="Arial"/>
                  <a:cs typeface="Arial" panose="020B0604020202020204" pitchFamily="34" charset="0"/>
                </a:rPr>
                <a:t>Equity </a:t>
              </a:r>
              <a:r>
                <a:rPr lang="en-US" sz="800" b="1" kern="0" baseline="0" dirty="0">
                  <a:solidFill>
                    <a:schemeClr val="accent2"/>
                  </a:solidFill>
                  <a:latin typeface="Arial"/>
                  <a:cs typeface="Arial" panose="020B0604020202020204" pitchFamily="34" charset="0"/>
                </a:rPr>
                <a:t>Colors</a:t>
              </a:r>
              <a:endParaRPr lang="en-US" sz="800" b="1" kern="0" dirty="0">
                <a:solidFill>
                  <a:schemeClr val="accent2"/>
                </a:solidFill>
                <a:latin typeface="Arial"/>
                <a:cs typeface="Arial" panose="020B0604020202020204" pitchFamily="34" charset="0"/>
              </a:endParaRPr>
            </a:p>
          </p:txBody>
        </p:sp>
        <p:sp>
          <p:nvSpPr>
            <p:cNvPr id="510" name="Rectangle 509">
              <a:extLst>
                <a:ext uri="{FF2B5EF4-FFF2-40B4-BE49-F238E27FC236}">
                  <a16:creationId xmlns:a16="http://schemas.microsoft.com/office/drawing/2014/main" id="{B81FEB27-2076-4D40-8D3A-9C403C2CCF3C}"/>
                </a:ext>
              </a:extLst>
            </p:cNvPr>
            <p:cNvSpPr/>
            <p:nvPr userDrawn="1"/>
          </p:nvSpPr>
          <p:spPr bwMode="gray">
            <a:xfrm>
              <a:off x="-1155566" y="2894433"/>
              <a:ext cx="137160" cy="164592"/>
            </a:xfrm>
            <a:prstGeom prst="rect">
              <a:avLst/>
            </a:prstGeom>
            <a:solidFill>
              <a:schemeClr val="accent2"/>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511" name="Rectangle 510">
              <a:extLst>
                <a:ext uri="{FF2B5EF4-FFF2-40B4-BE49-F238E27FC236}">
                  <a16:creationId xmlns:a16="http://schemas.microsoft.com/office/drawing/2014/main" id="{10CC4849-C340-4005-8862-01DBCD1AB4C6}"/>
                </a:ext>
              </a:extLst>
            </p:cNvPr>
            <p:cNvSpPr/>
            <p:nvPr userDrawn="1"/>
          </p:nvSpPr>
          <p:spPr bwMode="gray">
            <a:xfrm>
              <a:off x="-1155566" y="3093828"/>
              <a:ext cx="137160" cy="164592"/>
            </a:xfrm>
            <a:prstGeom prst="rect">
              <a:avLst/>
            </a:prstGeom>
            <a:solidFill>
              <a:schemeClr val="accent3"/>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512" name="Rectangle 511">
              <a:extLst>
                <a:ext uri="{FF2B5EF4-FFF2-40B4-BE49-F238E27FC236}">
                  <a16:creationId xmlns:a16="http://schemas.microsoft.com/office/drawing/2014/main" id="{13DD2E4F-08AD-4D0E-BF63-E8ABFC4A985F}"/>
                </a:ext>
              </a:extLst>
            </p:cNvPr>
            <p:cNvSpPr/>
            <p:nvPr userDrawn="1"/>
          </p:nvSpPr>
          <p:spPr bwMode="gray">
            <a:xfrm>
              <a:off x="-1155566" y="3293223"/>
              <a:ext cx="137160" cy="164592"/>
            </a:xfrm>
            <a:prstGeom prst="rect">
              <a:avLst/>
            </a:prstGeom>
            <a:solidFill>
              <a:schemeClr val="accent4"/>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chemeClr val="bg1"/>
                  </a:solidFill>
                  <a:latin typeface="Arial"/>
                  <a:cs typeface="Arial" panose="020B0604020202020204" pitchFamily="34" charset="0"/>
                </a:rPr>
                <a:t>4</a:t>
              </a:r>
            </a:p>
          </p:txBody>
        </p:sp>
        <p:sp>
          <p:nvSpPr>
            <p:cNvPr id="513" name="Rectangle 512">
              <a:extLst>
                <a:ext uri="{FF2B5EF4-FFF2-40B4-BE49-F238E27FC236}">
                  <a16:creationId xmlns:a16="http://schemas.microsoft.com/office/drawing/2014/main" id="{9CEB7981-2A17-4C38-88F6-CF6AF61E5A7F}"/>
                </a:ext>
              </a:extLst>
            </p:cNvPr>
            <p:cNvSpPr/>
            <p:nvPr userDrawn="1"/>
          </p:nvSpPr>
          <p:spPr bwMode="gray">
            <a:xfrm>
              <a:off x="-1155566" y="3492618"/>
              <a:ext cx="137160" cy="164592"/>
            </a:xfrm>
            <a:prstGeom prst="rect">
              <a:avLst/>
            </a:prstGeom>
            <a:solidFill>
              <a:schemeClr val="accent5"/>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514" name="Rectangle 513">
              <a:extLst>
                <a:ext uri="{FF2B5EF4-FFF2-40B4-BE49-F238E27FC236}">
                  <a16:creationId xmlns:a16="http://schemas.microsoft.com/office/drawing/2014/main" id="{AFDBB7D0-410C-43F6-AC6D-562767260C37}"/>
                </a:ext>
              </a:extLst>
            </p:cNvPr>
            <p:cNvSpPr/>
            <p:nvPr userDrawn="1"/>
          </p:nvSpPr>
          <p:spPr bwMode="gray">
            <a:xfrm>
              <a:off x="-992796" y="2894433"/>
              <a:ext cx="868680" cy="164592"/>
            </a:xfrm>
            <a:prstGeom prst="rect">
              <a:avLst/>
            </a:prstGeom>
            <a:solidFill>
              <a:schemeClr val="accent2"/>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R33 G120 B196</a:t>
              </a:r>
            </a:p>
          </p:txBody>
        </p:sp>
        <p:sp>
          <p:nvSpPr>
            <p:cNvPr id="515" name="Rectangle 514">
              <a:extLst>
                <a:ext uri="{FF2B5EF4-FFF2-40B4-BE49-F238E27FC236}">
                  <a16:creationId xmlns:a16="http://schemas.microsoft.com/office/drawing/2014/main" id="{D2871D0C-5721-4498-B50F-612F42A3A8AB}"/>
                </a:ext>
              </a:extLst>
            </p:cNvPr>
            <p:cNvSpPr/>
            <p:nvPr userDrawn="1"/>
          </p:nvSpPr>
          <p:spPr bwMode="gray">
            <a:xfrm>
              <a:off x="-992796" y="3093828"/>
              <a:ext cx="868680" cy="164592"/>
            </a:xfrm>
            <a:prstGeom prst="rect">
              <a:avLst/>
            </a:prstGeom>
            <a:solidFill>
              <a:schemeClr val="accent3"/>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R59 G148 B57</a:t>
              </a:r>
            </a:p>
          </p:txBody>
        </p:sp>
        <p:sp>
          <p:nvSpPr>
            <p:cNvPr id="516" name="Rectangle 515">
              <a:extLst>
                <a:ext uri="{FF2B5EF4-FFF2-40B4-BE49-F238E27FC236}">
                  <a16:creationId xmlns:a16="http://schemas.microsoft.com/office/drawing/2014/main" id="{80B4573A-549F-4F95-B4B2-D18D9CEBD230}"/>
                </a:ext>
              </a:extLst>
            </p:cNvPr>
            <p:cNvSpPr/>
            <p:nvPr userDrawn="1"/>
          </p:nvSpPr>
          <p:spPr bwMode="gray">
            <a:xfrm>
              <a:off x="-992796" y="3293223"/>
              <a:ext cx="868680" cy="164592"/>
            </a:xfrm>
            <a:prstGeom prst="rect">
              <a:avLst/>
            </a:prstGeom>
            <a:solidFill>
              <a:srgbClr val="D8761C"/>
            </a:solidFill>
            <a:ln w="63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bg1"/>
                  </a:solidFill>
                  <a:latin typeface="Arial"/>
                  <a:cs typeface="Arial" panose="020B0604020202020204" pitchFamily="34" charset="0"/>
                </a:rPr>
                <a:t>R216 G118 B28</a:t>
              </a:r>
            </a:p>
          </p:txBody>
        </p:sp>
        <p:sp>
          <p:nvSpPr>
            <p:cNvPr id="517" name="Rectangle 516">
              <a:extLst>
                <a:ext uri="{FF2B5EF4-FFF2-40B4-BE49-F238E27FC236}">
                  <a16:creationId xmlns:a16="http://schemas.microsoft.com/office/drawing/2014/main" id="{D426B89F-F64D-4433-A525-02397926A7A7}"/>
                </a:ext>
              </a:extLst>
            </p:cNvPr>
            <p:cNvSpPr/>
            <p:nvPr userDrawn="1"/>
          </p:nvSpPr>
          <p:spPr bwMode="gray">
            <a:xfrm>
              <a:off x="-992796" y="3492618"/>
              <a:ext cx="868680" cy="164592"/>
            </a:xfrm>
            <a:prstGeom prst="rect">
              <a:avLst/>
            </a:prstGeom>
            <a:solidFill>
              <a:schemeClr val="accent5"/>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R206 G69 B113</a:t>
              </a:r>
            </a:p>
          </p:txBody>
        </p:sp>
        <p:sp>
          <p:nvSpPr>
            <p:cNvPr id="518" name="Rectangle 517">
              <a:extLst>
                <a:ext uri="{FF2B5EF4-FFF2-40B4-BE49-F238E27FC236}">
                  <a16:creationId xmlns:a16="http://schemas.microsoft.com/office/drawing/2014/main" id="{9CEB7981-2A17-4C38-88F6-CF6AF61E5A7F}"/>
                </a:ext>
              </a:extLst>
            </p:cNvPr>
            <p:cNvSpPr/>
            <p:nvPr userDrawn="1"/>
          </p:nvSpPr>
          <p:spPr bwMode="gray">
            <a:xfrm>
              <a:off x="-1155566" y="3692011"/>
              <a:ext cx="137160" cy="164592"/>
            </a:xfrm>
            <a:prstGeom prst="rect">
              <a:avLst/>
            </a:prstGeom>
            <a:solidFill>
              <a:schemeClr val="accent6"/>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6</a:t>
              </a:r>
            </a:p>
          </p:txBody>
        </p:sp>
        <p:sp>
          <p:nvSpPr>
            <p:cNvPr id="519" name="Rectangle 518">
              <a:extLst>
                <a:ext uri="{FF2B5EF4-FFF2-40B4-BE49-F238E27FC236}">
                  <a16:creationId xmlns:a16="http://schemas.microsoft.com/office/drawing/2014/main" id="{D426B89F-F64D-4433-A525-02397926A7A7}"/>
                </a:ext>
              </a:extLst>
            </p:cNvPr>
            <p:cNvSpPr/>
            <p:nvPr userDrawn="1"/>
          </p:nvSpPr>
          <p:spPr bwMode="gray">
            <a:xfrm>
              <a:off x="-992796" y="3692011"/>
              <a:ext cx="868680" cy="164592"/>
            </a:xfrm>
            <a:prstGeom prst="rect">
              <a:avLst/>
            </a:prstGeom>
            <a:solidFill>
              <a:srgbClr val="79468E"/>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R121 G70 B142</a:t>
              </a:r>
            </a:p>
          </p:txBody>
        </p:sp>
        <p:sp>
          <p:nvSpPr>
            <p:cNvPr id="520" name="Rectangle 519">
              <a:extLst>
                <a:ext uri="{FF2B5EF4-FFF2-40B4-BE49-F238E27FC236}">
                  <a16:creationId xmlns:a16="http://schemas.microsoft.com/office/drawing/2014/main" id="{7A40A154-0BDC-416D-8101-7F5E8125DBF8}"/>
                </a:ext>
              </a:extLst>
            </p:cNvPr>
            <p:cNvSpPr/>
            <p:nvPr userDrawn="1"/>
          </p:nvSpPr>
          <p:spPr bwMode="gray">
            <a:xfrm>
              <a:off x="-992796" y="4644000"/>
              <a:ext cx="868680" cy="164592"/>
            </a:xfrm>
            <a:prstGeom prst="rect">
              <a:avLst/>
            </a:prstGeom>
            <a:solidFill>
              <a:srgbClr val="FFFFFF">
                <a:lumMod val="50000"/>
              </a:srgb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521" name="Rectangle 520">
              <a:extLst>
                <a:ext uri="{FF2B5EF4-FFF2-40B4-BE49-F238E27FC236}">
                  <a16:creationId xmlns:a16="http://schemas.microsoft.com/office/drawing/2014/main" id="{BEFF6F28-0A07-4732-B7A6-A94CAF90C4F9}"/>
                </a:ext>
              </a:extLst>
            </p:cNvPr>
            <p:cNvSpPr/>
            <p:nvPr userDrawn="1"/>
          </p:nvSpPr>
          <p:spPr bwMode="gray">
            <a:xfrm>
              <a:off x="-1155566" y="4644000"/>
              <a:ext cx="137160" cy="164592"/>
            </a:xfrm>
            <a:prstGeom prst="rect">
              <a:avLst/>
            </a:prstGeom>
            <a:solidFill>
              <a:srgbClr val="FFFFFF">
                <a:lumMod val="50000"/>
              </a:srgb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22" name="Rectangle 521">
              <a:extLst>
                <a:ext uri="{FF2B5EF4-FFF2-40B4-BE49-F238E27FC236}">
                  <a16:creationId xmlns:a16="http://schemas.microsoft.com/office/drawing/2014/main" id="{9195CC65-9C20-4D1B-8C6B-A53973B70C2E}"/>
                </a:ext>
              </a:extLst>
            </p:cNvPr>
            <p:cNvSpPr/>
            <p:nvPr userDrawn="1"/>
          </p:nvSpPr>
          <p:spPr bwMode="gray">
            <a:xfrm>
              <a:off x="-992796" y="4980334"/>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R13 G24 B38</a:t>
              </a:r>
            </a:p>
          </p:txBody>
        </p:sp>
        <p:sp>
          <p:nvSpPr>
            <p:cNvPr id="523" name="Rectangle 522">
              <a:extLst>
                <a:ext uri="{FF2B5EF4-FFF2-40B4-BE49-F238E27FC236}">
                  <a16:creationId xmlns:a16="http://schemas.microsoft.com/office/drawing/2014/main" id="{CC457A34-DC74-45AF-9291-8A16FBF96B26}"/>
                </a:ext>
              </a:extLst>
            </p:cNvPr>
            <p:cNvSpPr/>
            <p:nvPr userDrawn="1"/>
          </p:nvSpPr>
          <p:spPr bwMode="gray">
            <a:xfrm>
              <a:off x="-1155566" y="4980334"/>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1</a:t>
              </a:r>
            </a:p>
          </p:txBody>
        </p:sp>
        <p:sp>
          <p:nvSpPr>
            <p:cNvPr id="524" name="Rectangle 523">
              <a:extLst>
                <a:ext uri="{FF2B5EF4-FFF2-40B4-BE49-F238E27FC236}">
                  <a16:creationId xmlns:a16="http://schemas.microsoft.com/office/drawing/2014/main" id="{7A40A154-0BDC-416D-8101-7F5E8125DBF8}"/>
                </a:ext>
              </a:extLst>
            </p:cNvPr>
            <p:cNvSpPr/>
            <p:nvPr userDrawn="1"/>
          </p:nvSpPr>
          <p:spPr bwMode="gray">
            <a:xfrm>
              <a:off x="-992796" y="5190160"/>
              <a:ext cx="868680" cy="164592"/>
            </a:xfrm>
            <a:prstGeom prst="rect">
              <a:avLst/>
            </a:prstGeom>
            <a:solidFill>
              <a:schemeClr val="accent2"/>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R33 G120 B196</a:t>
              </a:r>
            </a:p>
          </p:txBody>
        </p:sp>
        <p:sp>
          <p:nvSpPr>
            <p:cNvPr id="525" name="Rectangle 524">
              <a:extLst>
                <a:ext uri="{FF2B5EF4-FFF2-40B4-BE49-F238E27FC236}">
                  <a16:creationId xmlns:a16="http://schemas.microsoft.com/office/drawing/2014/main" id="{BEFF6F28-0A07-4732-B7A6-A94CAF90C4F9}"/>
                </a:ext>
              </a:extLst>
            </p:cNvPr>
            <p:cNvSpPr/>
            <p:nvPr userDrawn="1"/>
          </p:nvSpPr>
          <p:spPr bwMode="gray">
            <a:xfrm>
              <a:off x="-1155566" y="5190160"/>
              <a:ext cx="137160" cy="164592"/>
            </a:xfrm>
            <a:prstGeom prst="rect">
              <a:avLst/>
            </a:prstGeom>
            <a:solidFill>
              <a:schemeClr val="accent2"/>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526" name="Rectangle 525">
              <a:extLst>
                <a:ext uri="{FF2B5EF4-FFF2-40B4-BE49-F238E27FC236}">
                  <a16:creationId xmlns:a16="http://schemas.microsoft.com/office/drawing/2014/main" id="{7A40A154-0BDC-416D-8101-7F5E8125DBF8}"/>
                </a:ext>
              </a:extLst>
            </p:cNvPr>
            <p:cNvSpPr/>
            <p:nvPr userDrawn="1"/>
          </p:nvSpPr>
          <p:spPr bwMode="gray">
            <a:xfrm>
              <a:off x="-992796" y="5389555"/>
              <a:ext cx="868680" cy="164592"/>
            </a:xfrm>
            <a:prstGeom prst="rect">
              <a:avLst/>
            </a:prstGeom>
            <a:solidFill>
              <a:schemeClr val="accent2">
                <a:lumMod val="60000"/>
                <a:lumOff val="4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R111 G175 B231</a:t>
              </a:r>
            </a:p>
          </p:txBody>
        </p:sp>
        <p:sp>
          <p:nvSpPr>
            <p:cNvPr id="527" name="Rectangle 526">
              <a:extLst>
                <a:ext uri="{FF2B5EF4-FFF2-40B4-BE49-F238E27FC236}">
                  <a16:creationId xmlns:a16="http://schemas.microsoft.com/office/drawing/2014/main" id="{BEFF6F28-0A07-4732-B7A6-A94CAF90C4F9}"/>
                </a:ext>
              </a:extLst>
            </p:cNvPr>
            <p:cNvSpPr/>
            <p:nvPr userDrawn="1"/>
          </p:nvSpPr>
          <p:spPr bwMode="gray">
            <a:xfrm>
              <a:off x="-1155566" y="5389555"/>
              <a:ext cx="137160" cy="164592"/>
            </a:xfrm>
            <a:prstGeom prst="rect">
              <a:avLst/>
            </a:prstGeom>
            <a:solidFill>
              <a:schemeClr val="accent2">
                <a:lumMod val="60000"/>
                <a:lumOff val="4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7</a:t>
              </a:r>
            </a:p>
          </p:txBody>
        </p:sp>
        <p:sp>
          <p:nvSpPr>
            <p:cNvPr id="528" name="Rectangle 527">
              <a:extLst>
                <a:ext uri="{FF2B5EF4-FFF2-40B4-BE49-F238E27FC236}">
                  <a16:creationId xmlns:a16="http://schemas.microsoft.com/office/drawing/2014/main" id="{7A40A154-0BDC-416D-8101-7F5E8125DBF8}"/>
                </a:ext>
              </a:extLst>
            </p:cNvPr>
            <p:cNvSpPr/>
            <p:nvPr userDrawn="1"/>
          </p:nvSpPr>
          <p:spPr bwMode="gray">
            <a:xfrm>
              <a:off x="-992796" y="5588950"/>
              <a:ext cx="868680" cy="164592"/>
            </a:xfrm>
            <a:prstGeom prst="rect">
              <a:avLst/>
            </a:prstGeom>
            <a:solidFill>
              <a:schemeClr val="accent2">
                <a:lumMod val="40000"/>
                <a:lumOff val="6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R159 G201 B239</a:t>
              </a:r>
            </a:p>
          </p:txBody>
        </p:sp>
        <p:sp>
          <p:nvSpPr>
            <p:cNvPr id="529" name="Rectangle 528">
              <a:extLst>
                <a:ext uri="{FF2B5EF4-FFF2-40B4-BE49-F238E27FC236}">
                  <a16:creationId xmlns:a16="http://schemas.microsoft.com/office/drawing/2014/main" id="{BEFF6F28-0A07-4732-B7A6-A94CAF90C4F9}"/>
                </a:ext>
              </a:extLst>
            </p:cNvPr>
            <p:cNvSpPr/>
            <p:nvPr userDrawn="1"/>
          </p:nvSpPr>
          <p:spPr bwMode="gray">
            <a:xfrm>
              <a:off x="-1155566" y="5588950"/>
              <a:ext cx="137160" cy="164592"/>
            </a:xfrm>
            <a:prstGeom prst="rect">
              <a:avLst/>
            </a:prstGeom>
            <a:solidFill>
              <a:schemeClr val="accent2">
                <a:lumMod val="40000"/>
                <a:lumOff val="6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8</a:t>
              </a:r>
            </a:p>
          </p:txBody>
        </p:sp>
        <p:sp>
          <p:nvSpPr>
            <p:cNvPr id="530" name="Rectangle 529">
              <a:extLst>
                <a:ext uri="{FF2B5EF4-FFF2-40B4-BE49-F238E27FC236}">
                  <a16:creationId xmlns:a16="http://schemas.microsoft.com/office/drawing/2014/main" id="{7A40A154-0BDC-416D-8101-7F5E8125DBF8}"/>
                </a:ext>
              </a:extLst>
            </p:cNvPr>
            <p:cNvSpPr/>
            <p:nvPr userDrawn="1"/>
          </p:nvSpPr>
          <p:spPr bwMode="gray">
            <a:xfrm>
              <a:off x="-992796" y="5788345"/>
              <a:ext cx="868680" cy="164592"/>
            </a:xfrm>
            <a:prstGeom prst="rect">
              <a:avLst/>
            </a:prstGeom>
            <a:solidFill>
              <a:schemeClr val="accent2">
                <a:lumMod val="20000"/>
                <a:lumOff val="8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R207 G228 B247</a:t>
              </a:r>
            </a:p>
          </p:txBody>
        </p:sp>
        <p:sp>
          <p:nvSpPr>
            <p:cNvPr id="531" name="Rectangle 530">
              <a:extLst>
                <a:ext uri="{FF2B5EF4-FFF2-40B4-BE49-F238E27FC236}">
                  <a16:creationId xmlns:a16="http://schemas.microsoft.com/office/drawing/2014/main" id="{BEFF6F28-0A07-4732-B7A6-A94CAF90C4F9}"/>
                </a:ext>
              </a:extLst>
            </p:cNvPr>
            <p:cNvSpPr/>
            <p:nvPr userDrawn="1"/>
          </p:nvSpPr>
          <p:spPr bwMode="gray">
            <a:xfrm>
              <a:off x="-1155566" y="5788345"/>
              <a:ext cx="137160" cy="164592"/>
            </a:xfrm>
            <a:prstGeom prst="rect">
              <a:avLst/>
            </a:prstGeom>
            <a:solidFill>
              <a:schemeClr val="accent2">
                <a:lumMod val="20000"/>
                <a:lumOff val="8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9</a:t>
              </a:r>
            </a:p>
          </p:txBody>
        </p:sp>
        <p:grpSp>
          <p:nvGrpSpPr>
            <p:cNvPr id="532" name="Group 531"/>
            <p:cNvGrpSpPr/>
            <p:nvPr userDrawn="1"/>
          </p:nvGrpSpPr>
          <p:grpSpPr>
            <a:xfrm>
              <a:off x="-1986479" y="4245210"/>
              <a:ext cx="1862363" cy="363987"/>
              <a:chOff x="-1986479" y="4245210"/>
              <a:chExt cx="1862363" cy="363987"/>
            </a:xfrm>
          </p:grpSpPr>
          <p:sp>
            <p:nvSpPr>
              <p:cNvPr id="534" name="TextBox 533">
                <a:extLst>
                  <a:ext uri="{FF2B5EF4-FFF2-40B4-BE49-F238E27FC236}">
                    <a16:creationId xmlns:a16="http://schemas.microsoft.com/office/drawing/2014/main" id="{36CE0097-A076-4CD7-9D8B-99E7F115658A}"/>
                  </a:ext>
                </a:extLst>
              </p:cNvPr>
              <p:cNvSpPr txBox="1"/>
              <p:nvPr userDrawn="1"/>
            </p:nvSpPr>
            <p:spPr>
              <a:xfrm>
                <a:off x="-1986479" y="4265951"/>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Arial"/>
                    <a:cs typeface="Arial" panose="020B0604020202020204" pitchFamily="34" charset="0"/>
                  </a:rPr>
                  <a:t>Arial Narrow 8pt</a:t>
                </a:r>
                <a:endParaRPr lang="en-US" sz="800" b="0" kern="0" dirty="0">
                  <a:solidFill>
                    <a:srgbClr val="000000"/>
                  </a:solidFill>
                  <a:latin typeface="Arial"/>
                  <a:cs typeface="Arial" panose="020B0604020202020204" pitchFamily="34" charset="0"/>
                </a:endParaRPr>
              </a:p>
            </p:txBody>
          </p:sp>
          <p:sp>
            <p:nvSpPr>
              <p:cNvPr id="535" name="Rectangle 534">
                <a:extLst>
                  <a:ext uri="{FF2B5EF4-FFF2-40B4-BE49-F238E27FC236}">
                    <a16:creationId xmlns:a16="http://schemas.microsoft.com/office/drawing/2014/main" id="{9195CC65-9C20-4D1B-8C6B-A53973B70C2E}"/>
                  </a:ext>
                </a:extLst>
              </p:cNvPr>
              <p:cNvSpPr/>
              <p:nvPr userDrawn="1"/>
            </p:nvSpPr>
            <p:spPr bwMode="gray">
              <a:xfrm>
                <a:off x="-992796" y="4245210"/>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R0 G0 B0</a:t>
                </a:r>
              </a:p>
            </p:txBody>
          </p:sp>
          <p:sp>
            <p:nvSpPr>
              <p:cNvPr id="536" name="Rectangle 535">
                <a:extLst>
                  <a:ext uri="{FF2B5EF4-FFF2-40B4-BE49-F238E27FC236}">
                    <a16:creationId xmlns:a16="http://schemas.microsoft.com/office/drawing/2014/main" id="{CC457A34-DC74-45AF-9291-8A16FBF96B26}"/>
                  </a:ext>
                </a:extLst>
              </p:cNvPr>
              <p:cNvSpPr/>
              <p:nvPr userDrawn="1"/>
            </p:nvSpPr>
            <p:spPr bwMode="gray">
              <a:xfrm>
                <a:off x="-1155566" y="4245210"/>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B</a:t>
                </a:r>
              </a:p>
            </p:txBody>
          </p:sp>
          <p:sp>
            <p:nvSpPr>
              <p:cNvPr id="537" name="Rectangle 536">
                <a:extLst>
                  <a:ext uri="{FF2B5EF4-FFF2-40B4-BE49-F238E27FC236}">
                    <a16:creationId xmlns:a16="http://schemas.microsoft.com/office/drawing/2014/main" id="{7A40A154-0BDC-416D-8101-7F5E8125DBF8}"/>
                  </a:ext>
                </a:extLst>
              </p:cNvPr>
              <p:cNvSpPr/>
              <p:nvPr userDrawn="1"/>
            </p:nvSpPr>
            <p:spPr bwMode="gray">
              <a:xfrm>
                <a:off x="-992796" y="4444605"/>
                <a:ext cx="868680" cy="164592"/>
              </a:xfrm>
              <a:prstGeom prst="rect">
                <a:avLst/>
              </a:prstGeom>
              <a:solidFill>
                <a:schemeClr val="bg1">
                  <a:lumMod val="5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538" name="Rectangle 537">
                <a:extLst>
                  <a:ext uri="{FF2B5EF4-FFF2-40B4-BE49-F238E27FC236}">
                    <a16:creationId xmlns:a16="http://schemas.microsoft.com/office/drawing/2014/main" id="{BEFF6F28-0A07-4732-B7A6-A94CAF90C4F9}"/>
                  </a:ext>
                </a:extLst>
              </p:cNvPr>
              <p:cNvSpPr/>
              <p:nvPr userDrawn="1"/>
            </p:nvSpPr>
            <p:spPr bwMode="gray">
              <a:xfrm>
                <a:off x="-1155566" y="4444605"/>
                <a:ext cx="137160" cy="164592"/>
              </a:xfrm>
              <a:prstGeom prst="rect">
                <a:avLst/>
              </a:prstGeom>
              <a:solidFill>
                <a:schemeClr val="bg1">
                  <a:lumMod val="5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39" name="TextBox 538">
                <a:extLst>
                  <a:ext uri="{FF2B5EF4-FFF2-40B4-BE49-F238E27FC236}">
                    <a16:creationId xmlns:a16="http://schemas.microsoft.com/office/drawing/2014/main" id="{36CE0097-A076-4CD7-9D8B-99E7F115658A}"/>
                  </a:ext>
                </a:extLst>
              </p:cNvPr>
              <p:cNvSpPr txBox="1"/>
              <p:nvPr userDrawn="1"/>
            </p:nvSpPr>
            <p:spPr>
              <a:xfrm>
                <a:off x="-1986479" y="4465346"/>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mn-lt"/>
                    <a:cs typeface="Arial" panose="020B0604020202020204" pitchFamily="34" charset="0"/>
                  </a:rPr>
                  <a:t>Axis Lines 0.5pt</a:t>
                </a:r>
              </a:p>
            </p:txBody>
          </p:sp>
        </p:grpSp>
        <p:graphicFrame>
          <p:nvGraphicFramePr>
            <p:cNvPr id="533" name="Chart 532"/>
            <p:cNvGraphicFramePr/>
            <p:nvPr userDrawn="1">
              <p:extLst>
                <p:ext uri="{D42A27DB-BD31-4B8C-83A1-F6EECF244321}">
                  <p14:modId xmlns:p14="http://schemas.microsoft.com/office/powerpoint/2010/main" val="4084668565"/>
                </p:ext>
              </p:extLst>
            </p:nvPr>
          </p:nvGraphicFramePr>
          <p:xfrm>
            <a:off x="-1748781" y="5952937"/>
            <a:ext cx="1372666" cy="1372666"/>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391239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txbx+3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19" name="Content Placeholder 7"/>
          <p:cNvSpPr>
            <a:spLocks noGrp="1"/>
          </p:cNvSpPr>
          <p:nvPr>
            <p:ph sz="quarter" idx="59" hasCustomPrompt="1"/>
          </p:nvPr>
        </p:nvSpPr>
        <p:spPr>
          <a:xfrm>
            <a:off x="457200" y="1377421"/>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35" name="Text Placeholder 2"/>
          <p:cNvSpPr>
            <a:spLocks noGrp="1"/>
          </p:cNvSpPr>
          <p:nvPr>
            <p:ph type="body" sz="quarter" idx="20"/>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3976686" y="164280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3976686" y="32444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3976686" y="350978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3976686" y="51113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3976686" y="5383720"/>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21" name="Content Placeholder 7"/>
          <p:cNvSpPr>
            <a:spLocks noGrp="1"/>
          </p:cNvSpPr>
          <p:nvPr>
            <p:ph sz="quarter" idx="62" hasCustomPrompt="1"/>
          </p:nvPr>
        </p:nvSpPr>
        <p:spPr>
          <a:xfrm>
            <a:off x="457200" y="3244400"/>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22" name="Content Placeholder 7"/>
          <p:cNvSpPr>
            <a:spLocks noGrp="1"/>
          </p:cNvSpPr>
          <p:nvPr>
            <p:ph sz="quarter" idx="63" hasCustomPrompt="1"/>
          </p:nvPr>
        </p:nvSpPr>
        <p:spPr>
          <a:xfrm>
            <a:off x="457200" y="5111300"/>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25"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166696819"/>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txbx+4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19" name="Content Placeholder 7"/>
          <p:cNvSpPr>
            <a:spLocks noGrp="1"/>
          </p:cNvSpPr>
          <p:nvPr>
            <p:ph sz="quarter" idx="59" hasCustomPrompt="1"/>
          </p:nvPr>
        </p:nvSpPr>
        <p:spPr>
          <a:xfrm>
            <a:off x="457200" y="1377421"/>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35" name="Text Placeholder 2"/>
          <p:cNvSpPr>
            <a:spLocks noGrp="1"/>
          </p:cNvSpPr>
          <p:nvPr>
            <p:ph type="body" sz="quarter" idx="20"/>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3976686" y="1642806"/>
            <a:ext cx="3337560" cy="1463040"/>
          </a:xfrm>
        </p:spPr>
        <p:txBody>
          <a:bodyPr/>
          <a:lstStyle>
            <a:lvl1pPr marL="0" marR="0" indent="0" algn="l" defTabSz="1019175" rtl="0" eaLnBrk="1" fontAlgn="base" latinLnBrk="0" hangingPunct="1">
              <a:lnSpc>
                <a:spcPct val="100000"/>
              </a:lnSpc>
              <a:spcBef>
                <a:spcPts val="800"/>
              </a:spcBef>
              <a:spcAft>
                <a:spcPct val="0"/>
              </a:spcAft>
              <a:buClrTx/>
              <a:buSzTx/>
              <a:buFontTx/>
              <a:buNone/>
              <a:tabLst/>
              <a:defRPr sz="800" b="0" spc="0" baseline="0">
                <a:solidFill>
                  <a:schemeClr val="tx1"/>
                </a:solidFill>
                <a:latin typeface="Arial Narrow" panose="020B0606020202030204" pitchFamily="34" charset="0"/>
              </a:defRPr>
            </a:lvl1pPr>
          </a:lstStyle>
          <a:p>
            <a:pPr lvl="0"/>
            <a:r>
              <a:rPr lang="en-US" dirty="0"/>
              <a:t>Insert Chart</a:t>
            </a:r>
          </a:p>
          <a:p>
            <a:pPr lvl="0"/>
            <a:endParaRPr lang="en-US" dirty="0"/>
          </a:p>
        </p:txBody>
      </p:sp>
      <p:sp>
        <p:nvSpPr>
          <p:cNvPr id="44" name="Text Placeholder 2"/>
          <p:cNvSpPr>
            <a:spLocks noGrp="1"/>
          </p:cNvSpPr>
          <p:nvPr>
            <p:ph type="body" sz="quarter" idx="48"/>
          </p:nvPr>
        </p:nvSpPr>
        <p:spPr>
          <a:xfrm>
            <a:off x="3976686" y="32444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3976686" y="350978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3976686" y="51113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3976686" y="5383720"/>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5" name="Text Placeholder 2"/>
          <p:cNvSpPr>
            <a:spLocks noGrp="1"/>
          </p:cNvSpPr>
          <p:nvPr>
            <p:ph type="body" sz="quarter" idx="60"/>
          </p:nvPr>
        </p:nvSpPr>
        <p:spPr>
          <a:xfrm>
            <a:off x="3976686" y="699725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16" name="Content Placeholder 23"/>
          <p:cNvSpPr>
            <a:spLocks noGrp="1"/>
          </p:cNvSpPr>
          <p:nvPr>
            <p:ph sz="quarter" idx="61" hasCustomPrompt="1"/>
          </p:nvPr>
        </p:nvSpPr>
        <p:spPr>
          <a:xfrm>
            <a:off x="3976686" y="7269670"/>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21" name="Content Placeholder 7"/>
          <p:cNvSpPr>
            <a:spLocks noGrp="1"/>
          </p:cNvSpPr>
          <p:nvPr>
            <p:ph sz="quarter" idx="62" hasCustomPrompt="1"/>
          </p:nvPr>
        </p:nvSpPr>
        <p:spPr>
          <a:xfrm>
            <a:off x="457200" y="3244400"/>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22" name="Content Placeholder 7"/>
          <p:cNvSpPr>
            <a:spLocks noGrp="1"/>
          </p:cNvSpPr>
          <p:nvPr>
            <p:ph sz="quarter" idx="63" hasCustomPrompt="1"/>
          </p:nvPr>
        </p:nvSpPr>
        <p:spPr>
          <a:xfrm>
            <a:off x="457200" y="5111300"/>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24" name="Content Placeholder 7"/>
          <p:cNvSpPr>
            <a:spLocks noGrp="1"/>
          </p:cNvSpPr>
          <p:nvPr>
            <p:ph sz="quarter" idx="64" hasCustomPrompt="1"/>
          </p:nvPr>
        </p:nvSpPr>
        <p:spPr>
          <a:xfrm>
            <a:off x="457200" y="6997250"/>
            <a:ext cx="3337560" cy="1731539"/>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25"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555642868"/>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chart top and bottom">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3310128"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3310128"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796850"/>
            <a:ext cx="3310128"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4062236"/>
            <a:ext cx="3310128"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6" name="Text Placeholder 2"/>
          <p:cNvSpPr>
            <a:spLocks noGrp="1"/>
          </p:cNvSpPr>
          <p:nvPr>
            <p:ph type="body" sz="quarter" idx="54"/>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17" name="Content Placeholder 23"/>
          <p:cNvSpPr>
            <a:spLocks noGrp="1"/>
          </p:cNvSpPr>
          <p:nvPr>
            <p:ph sz="quarter" idx="55" hasCustomPrompt="1"/>
          </p:nvPr>
        </p:nvSpPr>
        <p:spPr>
          <a:xfrm>
            <a:off x="3976686" y="1642806"/>
            <a:ext cx="333756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8" name="Text Placeholder 2"/>
          <p:cNvSpPr>
            <a:spLocks noGrp="1"/>
          </p:cNvSpPr>
          <p:nvPr>
            <p:ph type="body" sz="quarter" idx="56"/>
          </p:nvPr>
        </p:nvSpPr>
        <p:spPr>
          <a:xfrm>
            <a:off x="3976686" y="379685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0" name="Content Placeholder 23"/>
          <p:cNvSpPr>
            <a:spLocks noGrp="1"/>
          </p:cNvSpPr>
          <p:nvPr>
            <p:ph sz="quarter" idx="57" hasCustomPrompt="1"/>
          </p:nvPr>
        </p:nvSpPr>
        <p:spPr>
          <a:xfrm>
            <a:off x="3976686" y="4062236"/>
            <a:ext cx="333756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37"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35119935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3310128"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3310128"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796850"/>
            <a:ext cx="3310128"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4062236"/>
            <a:ext cx="3310128"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457198" y="6206675"/>
            <a:ext cx="3310128"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457198" y="6479095"/>
            <a:ext cx="3310128"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6" name="Text Placeholder 2"/>
          <p:cNvSpPr>
            <a:spLocks noGrp="1"/>
          </p:cNvSpPr>
          <p:nvPr>
            <p:ph type="body" sz="quarter" idx="54"/>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17" name="Content Placeholder 23"/>
          <p:cNvSpPr>
            <a:spLocks noGrp="1"/>
          </p:cNvSpPr>
          <p:nvPr>
            <p:ph sz="quarter" idx="55" hasCustomPrompt="1"/>
          </p:nvPr>
        </p:nvSpPr>
        <p:spPr>
          <a:xfrm>
            <a:off x="3976686" y="1642806"/>
            <a:ext cx="333756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8" name="Text Placeholder 2"/>
          <p:cNvSpPr>
            <a:spLocks noGrp="1"/>
          </p:cNvSpPr>
          <p:nvPr>
            <p:ph type="body" sz="quarter" idx="56"/>
          </p:nvPr>
        </p:nvSpPr>
        <p:spPr>
          <a:xfrm>
            <a:off x="3976686" y="379685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0" name="Content Placeholder 23"/>
          <p:cNvSpPr>
            <a:spLocks noGrp="1"/>
          </p:cNvSpPr>
          <p:nvPr>
            <p:ph sz="quarter" idx="57" hasCustomPrompt="1"/>
          </p:nvPr>
        </p:nvSpPr>
        <p:spPr>
          <a:xfrm>
            <a:off x="3976686" y="4062236"/>
            <a:ext cx="3337560" cy="2011680"/>
          </a:xfrm>
        </p:spPr>
        <p:txBody>
          <a:bodyPr/>
          <a:lstStyle>
            <a:lvl1pPr marL="0" marR="0" indent="0" algn="l" defTabSz="1019175" rtl="0" eaLnBrk="1" fontAlgn="base" latinLnBrk="0" hangingPunct="1">
              <a:lnSpc>
                <a:spcPct val="100000"/>
              </a:lnSpc>
              <a:spcBef>
                <a:spcPts val="800"/>
              </a:spcBef>
              <a:spcAft>
                <a:spcPct val="0"/>
              </a:spcAft>
              <a:buClrTx/>
              <a:buSzTx/>
              <a:buFontTx/>
              <a:buNone/>
              <a:tabLst/>
              <a:defRPr sz="800" b="0" spc="0" baseline="0">
                <a:solidFill>
                  <a:schemeClr val="tx1"/>
                </a:solidFill>
                <a:latin typeface="Arial Narrow" panose="020B0606020202030204" pitchFamily="34" charset="0"/>
              </a:defRPr>
            </a:lvl1pPr>
          </a:lstStyle>
          <a:p>
            <a:pPr marL="0" marR="0" lvl="0" indent="0" algn="l" defTabSz="1019175" rtl="0" eaLnBrk="1" fontAlgn="base" latinLnBrk="0" hangingPunct="1">
              <a:lnSpc>
                <a:spcPct val="100000"/>
              </a:lnSpc>
              <a:spcBef>
                <a:spcPts val="800"/>
              </a:spcBef>
              <a:spcAft>
                <a:spcPct val="0"/>
              </a:spcAft>
              <a:buClrTx/>
              <a:buSzTx/>
              <a:buFontTx/>
              <a:buNone/>
              <a:tabLst/>
              <a:defRPr/>
            </a:pPr>
            <a:r>
              <a:rPr lang="en-US" dirty="0"/>
              <a:t>Insert Chart</a:t>
            </a:r>
          </a:p>
        </p:txBody>
      </p:sp>
      <p:sp>
        <p:nvSpPr>
          <p:cNvPr id="21" name="Text Placeholder 2"/>
          <p:cNvSpPr>
            <a:spLocks noGrp="1"/>
          </p:cNvSpPr>
          <p:nvPr>
            <p:ph type="body" sz="quarter" idx="58"/>
          </p:nvPr>
        </p:nvSpPr>
        <p:spPr>
          <a:xfrm>
            <a:off x="3976686" y="6206675"/>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2" name="Content Placeholder 23"/>
          <p:cNvSpPr>
            <a:spLocks noGrp="1"/>
          </p:cNvSpPr>
          <p:nvPr>
            <p:ph sz="quarter" idx="59" hasCustomPrompt="1"/>
          </p:nvPr>
        </p:nvSpPr>
        <p:spPr>
          <a:xfrm>
            <a:off x="3976686" y="6479095"/>
            <a:ext cx="333756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37"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402507127"/>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3310128"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3310128"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79685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4062236"/>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457198" y="6206675"/>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457198" y="6479095"/>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6" name="Text Placeholder 2"/>
          <p:cNvSpPr>
            <a:spLocks noGrp="1"/>
          </p:cNvSpPr>
          <p:nvPr>
            <p:ph type="body" sz="quarter" idx="54"/>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17" name="Content Placeholder 23"/>
          <p:cNvSpPr>
            <a:spLocks noGrp="1"/>
          </p:cNvSpPr>
          <p:nvPr>
            <p:ph sz="quarter" idx="55" hasCustomPrompt="1"/>
          </p:nvPr>
        </p:nvSpPr>
        <p:spPr>
          <a:xfrm>
            <a:off x="3976686" y="1642806"/>
            <a:ext cx="333756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26"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4244365727"/>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5"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600" b="1" cap="all"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 name="Content Placeholder 2"/>
          <p:cNvSpPr>
            <a:spLocks noGrp="1"/>
          </p:cNvSpPr>
          <p:nvPr>
            <p:ph sz="quarter" idx="60" hasCustomPrompt="1"/>
          </p:nvPr>
        </p:nvSpPr>
        <p:spPr>
          <a:xfrm>
            <a:off x="457198" y="1577446"/>
            <a:ext cx="6858000" cy="7223760"/>
          </a:xfrm>
        </p:spPr>
        <p:txBody>
          <a:bodyPr/>
          <a:lstStyle>
            <a:lvl1pPr>
              <a:defRPr/>
            </a:lvl1pPr>
            <a:lvl2pPr>
              <a:defRPr/>
            </a:lvl2pPr>
            <a:lvl3pPr>
              <a:defRPr/>
            </a:lvl3pPr>
          </a:lstStyle>
          <a:p>
            <a:pPr lvl="0"/>
            <a:r>
              <a:rPr lang="en-US" dirty="0"/>
              <a:t>Header</a:t>
            </a:r>
          </a:p>
          <a:p>
            <a:pPr lvl="1"/>
            <a:r>
              <a:rPr lang="en-US" dirty="0"/>
              <a:t>Body content</a:t>
            </a:r>
          </a:p>
          <a:p>
            <a:pPr lvl="2"/>
            <a:r>
              <a:rPr lang="en-US" dirty="0"/>
              <a:t>Bullet level</a:t>
            </a:r>
          </a:p>
        </p:txBody>
      </p:sp>
      <p:sp>
        <p:nvSpPr>
          <p:cNvPr id="8"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57452584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9" name="Text Placeholder 4"/>
          <p:cNvSpPr txBox="1">
            <a:spLocks/>
          </p:cNvSpPr>
          <p:nvPr userDrawn="1"/>
        </p:nvSpPr>
        <p:spPr>
          <a:xfrm>
            <a:off x="457200" y="904651"/>
            <a:ext cx="6858000" cy="246221"/>
          </a:xfrm>
          <a:prstGeom prst="rect">
            <a:avLst/>
          </a:prstGeom>
        </p:spPr>
        <p:txBody>
          <a:bodyPr lIns="0" tIns="0" rIns="0" bIns="0">
            <a:noAutofit/>
          </a:bodyPr>
          <a:lstStyle>
            <a:lvl1pPr marL="0" indent="0" algn="l" defTabSz="1019175" rtl="0" eaLnBrk="1" fontAlgn="base" hangingPunct="1">
              <a:lnSpc>
                <a:spcPct val="100000"/>
              </a:lnSpc>
              <a:spcBef>
                <a:spcPts val="600"/>
              </a:spcBef>
              <a:spcAft>
                <a:spcPct val="0"/>
              </a:spcAft>
              <a:defRPr lang="en-US" altLang="en-US" sz="900" b="1" kern="1200" cap="all" spc="0" baseline="0">
                <a:solidFill>
                  <a:schemeClr val="tx2"/>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1600" dirty="0">
              <a:solidFill>
                <a:schemeClr val="tx1"/>
              </a:solidFill>
            </a:endParaRPr>
          </a:p>
        </p:txBody>
      </p:sp>
      <p:sp>
        <p:nvSpPr>
          <p:cNvPr id="4" name="Content Placeholder 7"/>
          <p:cNvSpPr>
            <a:spLocks noGrp="1"/>
          </p:cNvSpPr>
          <p:nvPr>
            <p:ph sz="quarter" idx="59" hasCustomPrompt="1"/>
          </p:nvPr>
        </p:nvSpPr>
        <p:spPr>
          <a:xfrm>
            <a:off x="457200" y="942975"/>
            <a:ext cx="6858000" cy="8503920"/>
          </a:xfrm>
        </p:spPr>
        <p:txBody>
          <a:bodyPr/>
          <a:lstStyle>
            <a:lvl1pPr>
              <a:lnSpc>
                <a:spcPct val="100000"/>
              </a:lnSpc>
              <a:spcBef>
                <a:spcPts val="600"/>
              </a:spcBef>
              <a:defRPr sz="800" b="1" i="0" spc="0" baseline="0">
                <a:solidFill>
                  <a:schemeClr val="tx1"/>
                </a:solidFill>
              </a:defRPr>
            </a:lvl1pPr>
            <a:lvl2pPr marL="0" indent="0">
              <a:lnSpc>
                <a:spcPct val="100000"/>
              </a:lnSpc>
              <a:spcBef>
                <a:spcPts val="600"/>
              </a:spcBef>
              <a:buFont typeface="Arial" panose="020B0604020202020204" pitchFamily="34" charset="0"/>
              <a:buNone/>
              <a:defRPr sz="800" spc="0" baseline="0"/>
            </a:lvl2pPr>
            <a:lvl3pPr marL="115888" indent="-115888">
              <a:lnSpc>
                <a:spcPct val="100000"/>
              </a:lnSpc>
              <a:spcBef>
                <a:spcPts val="300"/>
              </a:spcBef>
              <a:buFont typeface="Arial" panose="020B0604020202020204" pitchFamily="34" charset="0"/>
              <a:buChar char="•"/>
              <a:defRPr sz="800" spc="0" baseline="0"/>
            </a:lvl3pPr>
            <a:lvl4pPr marL="0" indent="0">
              <a:lnSpc>
                <a:spcPct val="100000"/>
              </a:lnSpc>
              <a:spcBef>
                <a:spcPts val="600"/>
              </a:spcBef>
              <a:buFont typeface="Courier New" panose="02070309020205020404" pitchFamily="49" charset="0"/>
              <a:buNone/>
              <a:defRPr sz="800" spc="0" baseline="0">
                <a:latin typeface="Arial" panose="020B0604020202020204" pitchFamily="34" charset="0"/>
                <a:cs typeface="Arial" panose="020B0604020202020204" pitchFamily="34" charset="0"/>
              </a:defRPr>
            </a:lvl4pPr>
            <a:lvl5pPr marL="0" indent="0">
              <a:spcBef>
                <a:spcPts val="600"/>
              </a:spcBef>
              <a:buFont typeface="+mj-lt"/>
              <a:buNone/>
              <a:defRPr sz="800"/>
            </a:lvl5pPr>
            <a:lvl6pPr>
              <a:spcBef>
                <a:spcPts val="600"/>
              </a:spcBef>
              <a:defRPr sz="800" baseline="0"/>
            </a:lvl6pPr>
            <a:lvl7pPr>
              <a:spcBef>
                <a:spcPts val="600"/>
              </a:spcBef>
              <a:defRPr sz="800"/>
            </a:lvl7pPr>
            <a:lvl8pPr>
              <a:spcBef>
                <a:spcPts val="600"/>
              </a:spcBef>
              <a:defRPr sz="800"/>
            </a:lvl8pPr>
            <a:lvl9pPr>
              <a:spcBef>
                <a:spcPts val="600"/>
              </a:spcBef>
              <a:defRPr sz="800"/>
            </a:lvl9pPr>
          </a:lstStyle>
          <a:p>
            <a:pPr lvl="0"/>
            <a:r>
              <a:rPr lang="en-US" dirty="0"/>
              <a:t>Header</a:t>
            </a:r>
          </a:p>
          <a:p>
            <a:pPr lvl="1"/>
            <a:r>
              <a:rPr lang="en-US" dirty="0"/>
              <a:t>Body content</a:t>
            </a:r>
          </a:p>
          <a:p>
            <a:pPr lvl="0"/>
            <a:endParaRPr lang="en-US" dirty="0"/>
          </a:p>
        </p:txBody>
      </p:sp>
    </p:spTree>
    <p:extLst>
      <p:ext uri="{BB962C8B-B14F-4D97-AF65-F5344CB8AC3E}">
        <p14:creationId xmlns:p14="http://schemas.microsoft.com/office/powerpoint/2010/main" val="3730767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4" name="Paper Title"/>
          <p:cNvSpPr>
            <a:spLocks noGrp="1"/>
          </p:cNvSpPr>
          <p:nvPr>
            <p:ph type="body" sz="quarter" idx="30" hasCustomPrompt="1"/>
          </p:nvPr>
        </p:nvSpPr>
        <p:spPr>
          <a:xfrm>
            <a:off x="2806700" y="675794"/>
            <a:ext cx="4508500" cy="492443"/>
          </a:xfrm>
        </p:spPr>
        <p:txBody>
          <a:bodyPr wrap="none" tIns="0" anchor="t" anchorCtr="0">
            <a:noAutofit/>
          </a:bodyPr>
          <a:lstStyle>
            <a:lvl1pPr algn="r">
              <a:spcBef>
                <a:spcPts val="0"/>
              </a:spcBef>
              <a:defRPr sz="1600" b="0" cap="none" baseline="0">
                <a:solidFill>
                  <a:schemeClr val="tx1"/>
                </a:solidFill>
              </a:defRPr>
            </a:lvl1pPr>
            <a:lvl2pPr marL="0" indent="0" algn="r">
              <a:spcBef>
                <a:spcPts val="0"/>
              </a:spcBef>
              <a:buNone/>
              <a:defRPr sz="1600" b="0" cap="none" baseline="0"/>
            </a:lvl2pPr>
            <a:lvl3pPr marL="0" indent="0" algn="r">
              <a:spcBef>
                <a:spcPts val="0"/>
              </a:spcBef>
              <a:buNone/>
              <a:defRPr sz="1600" b="0" cap="none" baseline="0"/>
            </a:lvl3pPr>
            <a:lvl4pPr algn="r">
              <a:spcBef>
                <a:spcPts val="0"/>
              </a:spcBef>
              <a:defRPr sz="1600" b="0" cap="none" spc="0" baseline="0"/>
            </a:lvl4pPr>
            <a:lvl5pPr algn="r">
              <a:spcBef>
                <a:spcPts val="0"/>
              </a:spcBef>
              <a:defRPr sz="1600" b="0" cap="none" spc="0" baseline="0"/>
            </a:lvl5pPr>
            <a:lvl6pPr algn="r">
              <a:spcBef>
                <a:spcPts val="0"/>
              </a:spcBef>
              <a:defRPr sz="1600" b="0" cap="none" baseline="0"/>
            </a:lvl6pPr>
            <a:lvl7pPr algn="r">
              <a:spcBef>
                <a:spcPts val="0"/>
              </a:spcBef>
              <a:defRPr sz="1600" b="0" cap="none" baseline="0"/>
            </a:lvl7pPr>
            <a:lvl8pPr algn="r">
              <a:spcBef>
                <a:spcPts val="0"/>
              </a:spcBef>
              <a:defRPr sz="1600" b="0" cap="none" baseline="0"/>
            </a:lvl8pPr>
            <a:lvl9pPr algn="r">
              <a:spcBef>
                <a:spcPts val="0"/>
              </a:spcBef>
              <a:defRPr sz="1600" b="0" cap="none" baseline="0"/>
            </a:lvl9pPr>
          </a:lstStyle>
          <a:p>
            <a:pPr lvl="0"/>
            <a:r>
              <a:rPr lang="en-US" dirty="0"/>
              <a:t>Fund Name One Line</a:t>
            </a:r>
          </a:p>
          <a:p>
            <a:pPr lvl="1"/>
            <a:r>
              <a:rPr lang="en-US" dirty="0"/>
              <a:t>Two Lines</a:t>
            </a:r>
          </a:p>
        </p:txBody>
      </p:sp>
      <p:sp>
        <p:nvSpPr>
          <p:cNvPr id="49" name="Rectangle 48">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68" name="Line">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pic>
        <p:nvPicPr>
          <p:cNvPr id="75" name="AM Logo">
            <a:extLst>
              <a:ext uri="{FF2B5EF4-FFF2-40B4-BE49-F238E27FC236}">
                <a16:creationId xmlns:a16="http://schemas.microsoft.com/office/drawing/2014/main" id="{B949DFA6-92DE-4C30-90BA-FE7195D579DE}"/>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455613" y="462225"/>
            <a:ext cx="1828800" cy="332849"/>
          </a:xfrm>
          <a:prstGeom prst="rect">
            <a:avLst/>
          </a:prstGeom>
        </p:spPr>
      </p:pic>
      <p:sp>
        <p:nvSpPr>
          <p:cNvPr id="90" name="TextBox 89"/>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Fund Name</a:t>
            </a:r>
          </a:p>
        </p:txBody>
      </p:sp>
      <p:sp>
        <p:nvSpPr>
          <p:cNvPr id="53" name="Rectangle 52">
            <a:extLst>
              <a:ext uri="{FF2B5EF4-FFF2-40B4-BE49-F238E27FC236}">
                <a16:creationId xmlns:a16="http://schemas.microsoft.com/office/drawing/2014/main" id="{B8CFA662-A5E1-4343-91A5-D8D2A56E1A87}"/>
              </a:ext>
            </a:extLst>
          </p:cNvPr>
          <p:cNvSpPr/>
          <p:nvPr userDrawn="1"/>
        </p:nvSpPr>
        <p:spPr>
          <a:xfrm flipV="1">
            <a:off x="49682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55" name="Rectangle 54">
            <a:extLst>
              <a:ext uri="{FF2B5EF4-FFF2-40B4-BE49-F238E27FC236}">
                <a16:creationId xmlns:a16="http://schemas.microsoft.com/office/drawing/2014/main" id="{F51A19C5-514B-4DB8-9407-B79111F3EFFD}"/>
              </a:ext>
            </a:extLst>
          </p:cNvPr>
          <p:cNvSpPr/>
          <p:nvPr userDrawn="1"/>
        </p:nvSpPr>
        <p:spPr>
          <a:xfrm flipV="1">
            <a:off x="20345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56" name="Rectangle 55">
            <a:extLst>
              <a:ext uri="{FF2B5EF4-FFF2-40B4-BE49-F238E27FC236}">
                <a16:creationId xmlns:a16="http://schemas.microsoft.com/office/drawing/2014/main" id="{DC9177CB-52DB-4236-A802-C2992D9EB4BD}"/>
              </a:ext>
            </a:extLst>
          </p:cNvPr>
          <p:cNvSpPr/>
          <p:nvPr userDrawn="1"/>
        </p:nvSpPr>
        <p:spPr>
          <a:xfrm flipV="1">
            <a:off x="14477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0" name="Rectangle 59">
            <a:extLst>
              <a:ext uri="{FF2B5EF4-FFF2-40B4-BE49-F238E27FC236}">
                <a16:creationId xmlns:a16="http://schemas.microsoft.com/office/drawing/2014/main" id="{19CFBF5F-395A-467F-91F6-56906A3001AD}"/>
              </a:ext>
            </a:extLst>
          </p:cNvPr>
          <p:cNvSpPr/>
          <p:nvPr userDrawn="1"/>
        </p:nvSpPr>
        <p:spPr>
          <a:xfrm flipV="1">
            <a:off x="8610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3" name="Rectangle 62">
            <a:extLst>
              <a:ext uri="{FF2B5EF4-FFF2-40B4-BE49-F238E27FC236}">
                <a16:creationId xmlns:a16="http://schemas.microsoft.com/office/drawing/2014/main" id="{9266F116-E8FE-4658-8001-5B3816E5DDE0}"/>
              </a:ext>
            </a:extLst>
          </p:cNvPr>
          <p:cNvSpPr/>
          <p:nvPr userDrawn="1"/>
        </p:nvSpPr>
        <p:spPr>
          <a:xfrm flipV="1">
            <a:off x="-3"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4" name="Rectangle 63">
            <a:extLst>
              <a:ext uri="{FF2B5EF4-FFF2-40B4-BE49-F238E27FC236}">
                <a16:creationId xmlns:a16="http://schemas.microsoft.com/office/drawing/2014/main" id="{7E888FC5-9387-404F-8BD3-619AA78F0B1C}"/>
              </a:ext>
            </a:extLst>
          </p:cNvPr>
          <p:cNvSpPr/>
          <p:nvPr userDrawn="1"/>
        </p:nvSpPr>
        <p:spPr>
          <a:xfrm flipV="1">
            <a:off x="32080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5" name="Rectangle 64">
            <a:extLst>
              <a:ext uri="{FF2B5EF4-FFF2-40B4-BE49-F238E27FC236}">
                <a16:creationId xmlns:a16="http://schemas.microsoft.com/office/drawing/2014/main" id="{3CEC1108-BECB-42F8-8BA3-FCB155DE2166}"/>
              </a:ext>
            </a:extLst>
          </p:cNvPr>
          <p:cNvSpPr/>
          <p:nvPr userDrawn="1"/>
        </p:nvSpPr>
        <p:spPr>
          <a:xfrm flipV="1">
            <a:off x="3794757" y="-184126"/>
            <a:ext cx="182880" cy="100584"/>
          </a:xfrm>
          <a:prstGeom prst="rect">
            <a:avLst/>
          </a:prstGeom>
          <a:solidFill>
            <a:srgbClr val="7681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6" name="Rectangle 65">
            <a:extLst>
              <a:ext uri="{FF2B5EF4-FFF2-40B4-BE49-F238E27FC236}">
                <a16:creationId xmlns:a16="http://schemas.microsoft.com/office/drawing/2014/main" id="{CB2B9531-FE2A-427E-B3CC-34766FCC707C}"/>
              </a:ext>
            </a:extLst>
          </p:cNvPr>
          <p:cNvSpPr/>
          <p:nvPr userDrawn="1"/>
        </p:nvSpPr>
        <p:spPr>
          <a:xfrm flipV="1">
            <a:off x="43814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1" name="Rectangle 70">
            <a:extLst>
              <a:ext uri="{FF2B5EF4-FFF2-40B4-BE49-F238E27FC236}">
                <a16:creationId xmlns:a16="http://schemas.microsoft.com/office/drawing/2014/main" id="{F1B3AB35-B2E6-449C-96C1-073F5CE07908}"/>
              </a:ext>
            </a:extLst>
          </p:cNvPr>
          <p:cNvSpPr/>
          <p:nvPr userDrawn="1"/>
        </p:nvSpPr>
        <p:spPr>
          <a:xfrm flipV="1">
            <a:off x="555497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2" name="Rectangle 71">
            <a:extLst>
              <a:ext uri="{FF2B5EF4-FFF2-40B4-BE49-F238E27FC236}">
                <a16:creationId xmlns:a16="http://schemas.microsoft.com/office/drawing/2014/main" id="{C4D2AFDC-560D-4C06-8273-8102D254113D}"/>
              </a:ext>
            </a:extLst>
          </p:cNvPr>
          <p:cNvSpPr/>
          <p:nvPr userDrawn="1"/>
        </p:nvSpPr>
        <p:spPr>
          <a:xfrm flipV="1">
            <a:off x="61417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4" name="Rectangle 73">
            <a:extLst>
              <a:ext uri="{FF2B5EF4-FFF2-40B4-BE49-F238E27FC236}">
                <a16:creationId xmlns:a16="http://schemas.microsoft.com/office/drawing/2014/main" id="{ECCCA897-A723-4C85-9664-0D0A0611035F}"/>
              </a:ext>
            </a:extLst>
          </p:cNvPr>
          <p:cNvSpPr/>
          <p:nvPr userDrawn="1"/>
        </p:nvSpPr>
        <p:spPr>
          <a:xfrm flipV="1">
            <a:off x="67284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1" name="Rectangle 80">
            <a:extLst>
              <a:ext uri="{FF2B5EF4-FFF2-40B4-BE49-F238E27FC236}">
                <a16:creationId xmlns:a16="http://schemas.microsoft.com/office/drawing/2014/main" id="{32317D20-68FC-4313-B397-6BD60D74B938}"/>
              </a:ext>
            </a:extLst>
          </p:cNvPr>
          <p:cNvSpPr/>
          <p:nvPr userDrawn="1"/>
        </p:nvSpPr>
        <p:spPr>
          <a:xfrm flipV="1">
            <a:off x="7315200"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2" name="Rectangle 81"/>
          <p:cNvSpPr/>
          <p:nvPr userDrawn="1"/>
        </p:nvSpPr>
        <p:spPr>
          <a:xfrm>
            <a:off x="2621277" y="-184126"/>
            <a:ext cx="182880" cy="100584"/>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cxnSp>
        <p:nvCxnSpPr>
          <p:cNvPr id="208" name="Line">
            <a:extLst>
              <a:ext uri="{FF2B5EF4-FFF2-40B4-BE49-F238E27FC236}">
                <a16:creationId xmlns:a16="http://schemas.microsoft.com/office/drawing/2014/main" id="{A9571BFE-EE38-4818-95C2-77F4E862A151}"/>
              </a:ext>
            </a:extLst>
          </p:cNvPr>
          <p:cNvCxnSpPr>
            <a:cxnSpLocks/>
          </p:cNvCxnSpPr>
          <p:nvPr userDrawn="1"/>
        </p:nvCxnSpPr>
        <p:spPr>
          <a:xfrm>
            <a:off x="457200" y="142862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10" name="QIS"/>
          <p:cNvSpPr>
            <a:spLocks noChangeArrowheads="1"/>
          </p:cNvSpPr>
          <p:nvPr userDrawn="1"/>
        </p:nvSpPr>
        <p:spPr bwMode="auto">
          <a:xfrm>
            <a:off x="6146610" y="441375"/>
            <a:ext cx="1168590" cy="175433"/>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algn="r">
              <a:lnSpc>
                <a:spcPct val="95000"/>
              </a:lnSpc>
              <a:spcAft>
                <a:spcPts val="300"/>
              </a:spcAft>
              <a:defRPr/>
            </a:pPr>
            <a:r>
              <a:rPr lang="en-US" altLang="ja-JP" sz="1200" b="0" dirty="0">
                <a:solidFill>
                  <a:schemeClr val="tx2"/>
                </a:solidFill>
                <a:latin typeface="+mn-lt"/>
              </a:rPr>
              <a:t>Quarterly Update</a:t>
            </a:r>
          </a:p>
        </p:txBody>
      </p:sp>
      <p:sp>
        <p:nvSpPr>
          <p:cNvPr id="6" name="Text Placeholder 5"/>
          <p:cNvSpPr>
            <a:spLocks noGrp="1"/>
          </p:cNvSpPr>
          <p:nvPr>
            <p:ph type="body" sz="quarter" idx="31" hasCustomPrompt="1"/>
          </p:nvPr>
        </p:nvSpPr>
        <p:spPr>
          <a:xfrm>
            <a:off x="455613" y="1245884"/>
            <a:ext cx="1008289" cy="123111"/>
          </a:xfrm>
        </p:spPr>
        <p:txBody>
          <a:bodyPr wrap="none">
            <a:noAutofit/>
          </a:bodyPr>
          <a:lstStyle>
            <a:lvl1pPr>
              <a:spcBef>
                <a:spcPts val="0"/>
              </a:spcBef>
              <a:defRPr sz="800" cap="all" baseline="0">
                <a:solidFill>
                  <a:schemeClr val="tx1"/>
                </a:solidFill>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Quarter 2021</a:t>
            </a:r>
          </a:p>
        </p:txBody>
      </p:sp>
      <p:sp>
        <p:nvSpPr>
          <p:cNvPr id="8" name="Content Placeholder 7"/>
          <p:cNvSpPr>
            <a:spLocks noGrp="1"/>
          </p:cNvSpPr>
          <p:nvPr>
            <p:ph sz="quarter" idx="33" hasCustomPrompt="1"/>
          </p:nvPr>
        </p:nvSpPr>
        <p:spPr>
          <a:xfrm>
            <a:off x="457200" y="1505511"/>
            <a:ext cx="3333750" cy="5895414"/>
          </a:xfrm>
        </p:spPr>
        <p:txBody>
          <a:bodyPr/>
          <a:lstStyle>
            <a:lvl1pPr>
              <a:spcBef>
                <a:spcPts val="900"/>
              </a:spcBef>
              <a:defRPr/>
            </a:lvl1pPr>
            <a:lvl2pPr>
              <a:defRPr baseline="0"/>
            </a:lvl2pPr>
            <a:lvl3pPr>
              <a:defRPr/>
            </a:lvl3pPr>
          </a:lstStyle>
          <a:p>
            <a:pPr lvl="0"/>
            <a:r>
              <a:rPr lang="en-US" dirty="0"/>
              <a:t>Header</a:t>
            </a:r>
          </a:p>
          <a:p>
            <a:pPr lvl="1"/>
            <a:r>
              <a:rPr lang="en-US" dirty="0"/>
              <a:t>Body content</a:t>
            </a:r>
          </a:p>
          <a:p>
            <a:pPr lvl="2"/>
            <a:r>
              <a:rPr lang="en-US" dirty="0"/>
              <a:t>Bullet level</a:t>
            </a:r>
          </a:p>
        </p:txBody>
      </p:sp>
      <p:sp>
        <p:nvSpPr>
          <p:cNvPr id="218" name="Text Placeholder 5"/>
          <p:cNvSpPr>
            <a:spLocks noGrp="1"/>
          </p:cNvSpPr>
          <p:nvPr>
            <p:ph type="body" sz="quarter" idx="34" hasCustomPrompt="1"/>
          </p:nvPr>
        </p:nvSpPr>
        <p:spPr>
          <a:xfrm>
            <a:off x="2806700" y="1245884"/>
            <a:ext cx="4508501" cy="123111"/>
          </a:xfrm>
        </p:spPr>
        <p:txBody>
          <a:bodyPr wrap="none">
            <a:noAutofit/>
          </a:bodyPr>
          <a:lstStyle>
            <a:lvl1pPr algn="r">
              <a:spcBef>
                <a:spcPts val="0"/>
              </a:spcBef>
              <a:defRPr sz="800" b="0" cap="none" baseline="0">
                <a:solidFill>
                  <a:srgbClr val="666666"/>
                </a:solidFill>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Index</a:t>
            </a:r>
          </a:p>
        </p:txBody>
      </p:sp>
      <p:sp>
        <p:nvSpPr>
          <p:cNvPr id="220" name="Text Placeholder 5"/>
          <p:cNvSpPr>
            <a:spLocks noGrp="1"/>
          </p:cNvSpPr>
          <p:nvPr>
            <p:ph type="body" sz="quarter" idx="35" hasCustomPrompt="1"/>
          </p:nvPr>
        </p:nvSpPr>
        <p:spPr>
          <a:xfrm>
            <a:off x="3976686" y="1453995"/>
            <a:ext cx="3337560" cy="276999"/>
          </a:xfrm>
        </p:spPr>
        <p:txBody>
          <a:bodyPr wrap="none" tIns="91440" bIns="45720">
            <a:noAutofit/>
          </a:bodyPr>
          <a:lstStyle>
            <a:lvl1pPr>
              <a:spcBef>
                <a:spcPts val="0"/>
              </a:spcBef>
              <a:defRPr sz="900" cap="all" baseline="0">
                <a:solidFill>
                  <a:schemeClr val="tx1"/>
                </a:solidFill>
                <a:latin typeface="Arial Narrow" panose="020B0606020202030204" pitchFamily="34" charset="0"/>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Exhibit title</a:t>
            </a:r>
          </a:p>
        </p:txBody>
      </p:sp>
      <p:sp>
        <p:nvSpPr>
          <p:cNvPr id="225" name="Content Placeholder 9"/>
          <p:cNvSpPr>
            <a:spLocks noGrp="1"/>
          </p:cNvSpPr>
          <p:nvPr>
            <p:ph sz="quarter" idx="40" hasCustomPrompt="1"/>
          </p:nvPr>
        </p:nvSpPr>
        <p:spPr>
          <a:xfrm>
            <a:off x="3976688" y="1733550"/>
            <a:ext cx="3338512" cy="2011680"/>
          </a:xfrm>
        </p:spPr>
        <p:txBody>
          <a:bodyPr>
            <a:noAutofit/>
          </a:bodyPr>
          <a:lstStyle>
            <a:lvl1pPr>
              <a:spcBef>
                <a:spcPts val="0"/>
              </a:spcBef>
              <a:defRPr sz="800" b="0">
                <a:solidFill>
                  <a:schemeClr val="tx1"/>
                </a:solidFill>
                <a:latin typeface="Arial Narrow" panose="020B0606020202030204" pitchFamily="34" charset="0"/>
              </a:defRPr>
            </a:lvl1pPr>
            <a:lvl2pPr>
              <a:defRPr baseline="0"/>
            </a:lvl2pPr>
          </a:lstStyle>
          <a:p>
            <a:pPr lvl="0"/>
            <a:r>
              <a:rPr lang="en-US" dirty="0"/>
              <a:t>Insert Chart</a:t>
            </a:r>
          </a:p>
        </p:txBody>
      </p:sp>
      <p:sp>
        <p:nvSpPr>
          <p:cNvPr id="209" name="Text Placeholder 5"/>
          <p:cNvSpPr>
            <a:spLocks noGrp="1"/>
          </p:cNvSpPr>
          <p:nvPr>
            <p:ph type="body" sz="quarter" idx="41" hasCustomPrompt="1"/>
          </p:nvPr>
        </p:nvSpPr>
        <p:spPr>
          <a:xfrm>
            <a:off x="3976686" y="3906669"/>
            <a:ext cx="3337560" cy="276999"/>
          </a:xfrm>
        </p:spPr>
        <p:txBody>
          <a:bodyPr wrap="none" tIns="91440" bIns="45720">
            <a:noAutofit/>
          </a:bodyPr>
          <a:lstStyle>
            <a:lvl1pPr>
              <a:spcBef>
                <a:spcPts val="0"/>
              </a:spcBef>
              <a:defRPr sz="900" cap="all" baseline="0">
                <a:solidFill>
                  <a:schemeClr val="tx1"/>
                </a:solidFill>
                <a:latin typeface="Arial Narrow" panose="020B0606020202030204" pitchFamily="34" charset="0"/>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Exhibit title</a:t>
            </a:r>
          </a:p>
        </p:txBody>
      </p:sp>
      <p:sp>
        <p:nvSpPr>
          <p:cNvPr id="211" name="Content Placeholder 9"/>
          <p:cNvSpPr>
            <a:spLocks noGrp="1"/>
          </p:cNvSpPr>
          <p:nvPr>
            <p:ph sz="quarter" idx="42" hasCustomPrompt="1"/>
          </p:nvPr>
        </p:nvSpPr>
        <p:spPr>
          <a:xfrm>
            <a:off x="3976688" y="4186224"/>
            <a:ext cx="3338512" cy="2011680"/>
          </a:xfrm>
        </p:spPr>
        <p:txBody>
          <a:bodyPr>
            <a:noAutofit/>
          </a:bodyPr>
          <a:lstStyle>
            <a:lvl1pPr>
              <a:spcBef>
                <a:spcPts val="0"/>
              </a:spcBef>
              <a:defRPr sz="800" b="0">
                <a:solidFill>
                  <a:schemeClr val="tx1"/>
                </a:solidFill>
                <a:latin typeface="Arial Narrow" panose="020B0606020202030204" pitchFamily="34" charset="0"/>
              </a:defRPr>
            </a:lvl1pPr>
            <a:lvl2pPr>
              <a:defRPr baseline="0"/>
            </a:lvl2pPr>
          </a:lstStyle>
          <a:p>
            <a:pPr lvl="0"/>
            <a:r>
              <a:rPr lang="en-US" dirty="0"/>
              <a:t>Insert Chart</a:t>
            </a:r>
          </a:p>
        </p:txBody>
      </p:sp>
      <p:sp>
        <p:nvSpPr>
          <p:cNvPr id="212" name="Footnote"/>
          <p:cNvSpPr>
            <a:spLocks noGrp="1"/>
          </p:cNvSpPr>
          <p:nvPr>
            <p:ph type="body" sz="quarter" idx="24" hasCustomPrompt="1"/>
          </p:nvPr>
        </p:nvSpPr>
        <p:spPr>
          <a:xfrm>
            <a:off x="457200" y="8639175"/>
            <a:ext cx="6858000" cy="916304"/>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grpSp>
        <p:nvGrpSpPr>
          <p:cNvPr id="479" name="Group 478"/>
          <p:cNvGrpSpPr/>
          <p:nvPr userDrawn="1"/>
        </p:nvGrpSpPr>
        <p:grpSpPr>
          <a:xfrm>
            <a:off x="-2085974" y="1005600"/>
            <a:ext cx="2047052" cy="6320003"/>
            <a:chOff x="-2085974" y="1005600"/>
            <a:chExt cx="2047052" cy="6320003"/>
          </a:xfrm>
        </p:grpSpPr>
        <p:sp>
          <p:nvSpPr>
            <p:cNvPr id="480" name="Rectangle 479">
              <a:extLst>
                <a:ext uri="{FF2B5EF4-FFF2-40B4-BE49-F238E27FC236}">
                  <a16:creationId xmlns:a16="http://schemas.microsoft.com/office/drawing/2014/main" id="{41E61830-5BAF-4614-853B-330152C8684F}"/>
                </a:ext>
              </a:extLst>
            </p:cNvPr>
            <p:cNvSpPr/>
            <p:nvPr userDrawn="1"/>
          </p:nvSpPr>
          <p:spPr>
            <a:xfrm>
              <a:off x="-2085974" y="1005600"/>
              <a:ext cx="2047052" cy="6309600"/>
            </a:xfrm>
            <a:prstGeom prst="rect">
              <a:avLst/>
            </a:prstGeom>
            <a:solidFill>
              <a:srgbClr val="FFFFFF"/>
            </a:solidFill>
            <a:ln w="6350" cap="flat" cmpd="sng" algn="ctr">
              <a:noFill/>
              <a:prstDash val="solid"/>
              <a:miter lim="800000"/>
            </a:ln>
            <a:effectLst/>
          </p:spPr>
          <p:txBody>
            <a:bodyPr rtlCol="0" anchor="ctr"/>
            <a:lstStyle/>
            <a:p>
              <a:pPr algn="ctr" fontAlgn="auto">
                <a:spcBef>
                  <a:spcPts val="0"/>
                </a:spcBef>
                <a:spcAft>
                  <a:spcPts val="0"/>
                </a:spcAft>
                <a:defRPr/>
              </a:pPr>
              <a:endParaRPr lang="en-US" sz="1800" b="0" kern="0" dirty="0">
                <a:solidFill>
                  <a:srgbClr val="FFFFFF"/>
                </a:solidFill>
                <a:latin typeface="Arial"/>
              </a:endParaRPr>
            </a:p>
          </p:txBody>
        </p:sp>
        <p:grpSp>
          <p:nvGrpSpPr>
            <p:cNvPr id="481" name="Group 480">
              <a:extLst>
                <a:ext uri="{FF2B5EF4-FFF2-40B4-BE49-F238E27FC236}">
                  <a16:creationId xmlns:a16="http://schemas.microsoft.com/office/drawing/2014/main" id="{445F2653-D3F1-42A3-9DD2-45E859ED2FC5}"/>
                </a:ext>
              </a:extLst>
            </p:cNvPr>
            <p:cNvGrpSpPr/>
            <p:nvPr userDrawn="1"/>
          </p:nvGrpSpPr>
          <p:grpSpPr>
            <a:xfrm>
              <a:off x="-2000780" y="1155578"/>
              <a:ext cx="1876664" cy="1371600"/>
              <a:chOff x="-2000780" y="92467"/>
              <a:chExt cx="1876664" cy="1371600"/>
            </a:xfrm>
          </p:grpSpPr>
          <p:sp>
            <p:nvSpPr>
              <p:cNvPr id="524" name="Rectangle 523">
                <a:extLst>
                  <a:ext uri="{FF2B5EF4-FFF2-40B4-BE49-F238E27FC236}">
                    <a16:creationId xmlns:a16="http://schemas.microsoft.com/office/drawing/2014/main" id="{C93DF4DF-BAE4-4534-89A3-616D57BFE886}"/>
                  </a:ext>
                </a:extLst>
              </p:cNvPr>
              <p:cNvSpPr/>
              <p:nvPr/>
            </p:nvSpPr>
            <p:spPr bwMode="gray">
              <a:xfrm>
                <a:off x="-2000780" y="92467"/>
                <a:ext cx="1876664" cy="1371600"/>
              </a:xfrm>
              <a:prstGeom prst="rect">
                <a:avLst/>
              </a:prstGeom>
              <a:solidFill>
                <a:srgbClr val="E0E0E0"/>
              </a:solidFill>
              <a:ln w="6350" cap="flat" cmpd="sng" algn="ctr">
                <a:noFill/>
                <a:prstDash val="solid"/>
              </a:ln>
              <a:effectLst>
                <a:outerShdw blurRad="12700" dir="8460000" algn="ctr">
                  <a:srgbClr val="000000">
                    <a:alpha val="28000"/>
                  </a:srgbClr>
                </a:outerShdw>
              </a:effectLst>
              <a:scene3d>
                <a:camera prst="orthographicFront"/>
                <a:lightRig rig="contrasting" dir="t">
                  <a:rot lat="0" lon="0" rev="1500000"/>
                </a:lightRig>
              </a:scene3d>
              <a:sp3d prstMaterial="metal">
                <a:bevelT w="0" h="0"/>
              </a:sp3d>
            </p:spPr>
            <p:txBody>
              <a:bodyPr lIns="91440" tIns="45720" rIns="0" bIns="0" rtlCol="0" anchor="t" anchorCtr="0"/>
              <a:lstStyle/>
              <a:p>
                <a:pPr defTabSz="1423847" fontAlgn="auto">
                  <a:spcBef>
                    <a:spcPts val="0"/>
                  </a:spcBef>
                  <a:spcAft>
                    <a:spcPts val="0"/>
                  </a:spcAft>
                  <a:defRPr/>
                </a:pPr>
                <a:r>
                  <a:rPr lang="en-US" sz="900" b="1" kern="0" dirty="0">
                    <a:solidFill>
                      <a:srgbClr val="000000"/>
                    </a:solidFill>
                    <a:latin typeface="Arial"/>
                  </a:rPr>
                  <a:t>Theme Colors</a:t>
                </a:r>
              </a:p>
            </p:txBody>
          </p:sp>
          <p:sp>
            <p:nvSpPr>
              <p:cNvPr id="525" name="Rectangle 524">
                <a:extLst>
                  <a:ext uri="{FF2B5EF4-FFF2-40B4-BE49-F238E27FC236}">
                    <a16:creationId xmlns:a16="http://schemas.microsoft.com/office/drawing/2014/main" id="{26375E07-9342-44F8-82B4-8F72CE610408}"/>
                  </a:ext>
                </a:extLst>
              </p:cNvPr>
              <p:cNvSpPr/>
              <p:nvPr/>
            </p:nvSpPr>
            <p:spPr bwMode="gray">
              <a:xfrm>
                <a:off x="-1922044" y="347442"/>
                <a:ext cx="1719192" cy="1036864"/>
              </a:xfrm>
              <a:prstGeom prst="rect">
                <a:avLst/>
              </a:prstGeom>
              <a:solidFill>
                <a:srgbClr val="FFFFFF"/>
              </a:solidFill>
              <a:ln w="19050" cap="flat" cmpd="sng" algn="ctr">
                <a:noFill/>
                <a:prstDash val="solid"/>
              </a:ln>
              <a:effectLst/>
            </p:spPr>
            <p:txBody>
              <a:bodyPr lIns="91440" tIns="45720" rtlCol="0" anchor="t" anchorCtr="0"/>
              <a:lstStyle/>
              <a:p>
                <a:pP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6" name="Rectangle 525">
                <a:extLst>
                  <a:ext uri="{FF2B5EF4-FFF2-40B4-BE49-F238E27FC236}">
                    <a16:creationId xmlns:a16="http://schemas.microsoft.com/office/drawing/2014/main" id="{E878723D-D91B-4FBA-AF7A-603A33A15D33}"/>
                  </a:ext>
                </a:extLst>
              </p:cNvPr>
              <p:cNvSpPr/>
              <p:nvPr/>
            </p:nvSpPr>
            <p:spPr bwMode="gray">
              <a:xfrm>
                <a:off x="-1869785" y="422581"/>
                <a:ext cx="137442" cy="140782"/>
              </a:xfrm>
              <a:prstGeom prst="rect">
                <a:avLst/>
              </a:prstGeom>
              <a:solidFill>
                <a:schemeClr val="bg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000000"/>
                    </a:solidFill>
                    <a:latin typeface="Arial"/>
                    <a:cs typeface="Arial" panose="020B0604020202020204" pitchFamily="34" charset="0"/>
                  </a:rPr>
                  <a:t>W</a:t>
                </a:r>
              </a:p>
            </p:txBody>
          </p:sp>
          <p:sp>
            <p:nvSpPr>
              <p:cNvPr id="527" name="Rectangle 526">
                <a:extLst>
                  <a:ext uri="{FF2B5EF4-FFF2-40B4-BE49-F238E27FC236}">
                    <a16:creationId xmlns:a16="http://schemas.microsoft.com/office/drawing/2014/main" id="{14CB7982-E004-4152-A5AA-790BDC0BD6D7}"/>
                  </a:ext>
                </a:extLst>
              </p:cNvPr>
              <p:cNvSpPr/>
              <p:nvPr/>
            </p:nvSpPr>
            <p:spPr bwMode="gray">
              <a:xfrm>
                <a:off x="-1871455" y="621934"/>
                <a:ext cx="140782" cy="140782"/>
              </a:xfrm>
              <a:prstGeom prst="rect">
                <a:avLst/>
              </a:prstGeom>
              <a:solidFill>
                <a:schemeClr val="bg1">
                  <a:lumMod val="9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8" name="Rectangle 527">
                <a:extLst>
                  <a:ext uri="{FF2B5EF4-FFF2-40B4-BE49-F238E27FC236}">
                    <a16:creationId xmlns:a16="http://schemas.microsoft.com/office/drawing/2014/main" id="{4C99A273-65BC-4795-995A-9C5EE69E4CEC}"/>
                  </a:ext>
                </a:extLst>
              </p:cNvPr>
              <p:cNvSpPr/>
              <p:nvPr/>
            </p:nvSpPr>
            <p:spPr bwMode="gray">
              <a:xfrm>
                <a:off x="-1871455" y="762826"/>
                <a:ext cx="140782" cy="140782"/>
              </a:xfrm>
              <a:prstGeom prst="rect">
                <a:avLst/>
              </a:prstGeom>
              <a:solidFill>
                <a:schemeClr val="bg1">
                  <a:lumMod val="8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9" name="Rectangle 528">
                <a:extLst>
                  <a:ext uri="{FF2B5EF4-FFF2-40B4-BE49-F238E27FC236}">
                    <a16:creationId xmlns:a16="http://schemas.microsoft.com/office/drawing/2014/main" id="{1FBCC21C-ED3C-48B3-A062-71A9939B0956}"/>
                  </a:ext>
                </a:extLst>
              </p:cNvPr>
              <p:cNvSpPr/>
              <p:nvPr/>
            </p:nvSpPr>
            <p:spPr bwMode="gray">
              <a:xfrm>
                <a:off x="-1871455" y="903401"/>
                <a:ext cx="140782" cy="140782"/>
              </a:xfrm>
              <a:prstGeom prst="rect">
                <a:avLst/>
              </a:prstGeom>
              <a:solidFill>
                <a:schemeClr val="bg1">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0" name="Rectangle 529">
                <a:extLst>
                  <a:ext uri="{FF2B5EF4-FFF2-40B4-BE49-F238E27FC236}">
                    <a16:creationId xmlns:a16="http://schemas.microsoft.com/office/drawing/2014/main" id="{71B6F737-484D-4974-81A4-BC50E72AAE10}"/>
                  </a:ext>
                </a:extLst>
              </p:cNvPr>
              <p:cNvSpPr/>
              <p:nvPr/>
            </p:nvSpPr>
            <p:spPr bwMode="gray">
              <a:xfrm>
                <a:off x="-1871455" y="1044135"/>
                <a:ext cx="140782" cy="140782"/>
              </a:xfrm>
              <a:prstGeom prst="rect">
                <a:avLst/>
              </a:prstGeom>
              <a:solidFill>
                <a:schemeClr val="bg1">
                  <a:lumMod val="6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1" name="Rectangle 530">
                <a:extLst>
                  <a:ext uri="{FF2B5EF4-FFF2-40B4-BE49-F238E27FC236}">
                    <a16:creationId xmlns:a16="http://schemas.microsoft.com/office/drawing/2014/main" id="{E7592B25-8306-4DB0-A145-86D3518B0295}"/>
                  </a:ext>
                </a:extLst>
              </p:cNvPr>
              <p:cNvSpPr/>
              <p:nvPr/>
            </p:nvSpPr>
            <p:spPr bwMode="gray">
              <a:xfrm>
                <a:off x="-1871455" y="1184869"/>
                <a:ext cx="140782" cy="140782"/>
              </a:xfrm>
              <a:prstGeom prst="rect">
                <a:avLst/>
              </a:prstGeom>
              <a:solidFill>
                <a:schemeClr val="bg1">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32" name="Rectangle 531">
                <a:extLst>
                  <a:ext uri="{FF2B5EF4-FFF2-40B4-BE49-F238E27FC236}">
                    <a16:creationId xmlns:a16="http://schemas.microsoft.com/office/drawing/2014/main" id="{3E0B95FC-457E-44B3-9647-9C88899645C0}"/>
                  </a:ext>
                </a:extLst>
              </p:cNvPr>
              <p:cNvSpPr/>
              <p:nvPr/>
            </p:nvSpPr>
            <p:spPr bwMode="gray">
              <a:xfrm>
                <a:off x="-1543055" y="422581"/>
                <a:ext cx="140782" cy="140782"/>
              </a:xfrm>
              <a:prstGeom prst="rect">
                <a:avLst/>
              </a:prstGeom>
              <a:solidFill>
                <a:schemeClr val="bg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000000"/>
                  </a:solidFill>
                  <a:latin typeface="Arial"/>
                  <a:cs typeface="Arial" panose="020B0604020202020204" pitchFamily="34" charset="0"/>
                </a:endParaRPr>
              </a:p>
            </p:txBody>
          </p:sp>
          <p:sp>
            <p:nvSpPr>
              <p:cNvPr id="533" name="Rectangle 532">
                <a:extLst>
                  <a:ext uri="{FF2B5EF4-FFF2-40B4-BE49-F238E27FC236}">
                    <a16:creationId xmlns:a16="http://schemas.microsoft.com/office/drawing/2014/main" id="{757FD733-EDDD-48EC-A9EE-CC2DDD85911C}"/>
                  </a:ext>
                </a:extLst>
              </p:cNvPr>
              <p:cNvSpPr/>
              <p:nvPr/>
            </p:nvSpPr>
            <p:spPr bwMode="gray">
              <a:xfrm>
                <a:off x="-1543055" y="621934"/>
                <a:ext cx="140782" cy="140782"/>
              </a:xfrm>
              <a:prstGeom prst="rect">
                <a:avLst/>
              </a:prstGeom>
              <a:solidFill>
                <a:schemeClr val="bg2">
                  <a:lumMod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4" name="Rectangle 533">
                <a:extLst>
                  <a:ext uri="{FF2B5EF4-FFF2-40B4-BE49-F238E27FC236}">
                    <a16:creationId xmlns:a16="http://schemas.microsoft.com/office/drawing/2014/main" id="{4A293F4F-6BCC-4527-8A51-587EC33892AC}"/>
                  </a:ext>
                </a:extLst>
              </p:cNvPr>
              <p:cNvSpPr/>
              <p:nvPr/>
            </p:nvSpPr>
            <p:spPr bwMode="gray">
              <a:xfrm>
                <a:off x="-1543055" y="762826"/>
                <a:ext cx="140782" cy="140782"/>
              </a:xfrm>
              <a:prstGeom prst="rect">
                <a:avLst/>
              </a:prstGeom>
              <a:solidFill>
                <a:schemeClr val="bg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5" name="Rectangle 534">
                <a:extLst>
                  <a:ext uri="{FF2B5EF4-FFF2-40B4-BE49-F238E27FC236}">
                    <a16:creationId xmlns:a16="http://schemas.microsoft.com/office/drawing/2014/main" id="{077BF443-FFD3-4BE5-A5D6-29AD1A4EBA8E}"/>
                  </a:ext>
                </a:extLst>
              </p:cNvPr>
              <p:cNvSpPr/>
              <p:nvPr/>
            </p:nvSpPr>
            <p:spPr bwMode="gray">
              <a:xfrm>
                <a:off x="-1543055" y="903401"/>
                <a:ext cx="140782" cy="140782"/>
              </a:xfrm>
              <a:prstGeom prst="rect">
                <a:avLst/>
              </a:prstGeom>
              <a:solidFill>
                <a:schemeClr val="bg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6" name="Rectangle 535">
                <a:extLst>
                  <a:ext uri="{FF2B5EF4-FFF2-40B4-BE49-F238E27FC236}">
                    <a16:creationId xmlns:a16="http://schemas.microsoft.com/office/drawing/2014/main" id="{ADDD0742-F07E-476A-9656-A69E3BFAE4AE}"/>
                  </a:ext>
                </a:extLst>
              </p:cNvPr>
              <p:cNvSpPr/>
              <p:nvPr/>
            </p:nvSpPr>
            <p:spPr bwMode="gray">
              <a:xfrm>
                <a:off x="-1543055" y="1044135"/>
                <a:ext cx="140782" cy="140782"/>
              </a:xfrm>
              <a:prstGeom prst="rect">
                <a:avLst/>
              </a:prstGeom>
              <a:solidFill>
                <a:schemeClr val="bg2">
                  <a:lumMod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7" name="Rectangle 536">
                <a:extLst>
                  <a:ext uri="{FF2B5EF4-FFF2-40B4-BE49-F238E27FC236}">
                    <a16:creationId xmlns:a16="http://schemas.microsoft.com/office/drawing/2014/main" id="{CF0F90F6-A2D2-41AF-B888-B373B4496289}"/>
                  </a:ext>
                </a:extLst>
              </p:cNvPr>
              <p:cNvSpPr/>
              <p:nvPr/>
            </p:nvSpPr>
            <p:spPr bwMode="gray">
              <a:xfrm>
                <a:off x="-1543055" y="1184869"/>
                <a:ext cx="140782" cy="140782"/>
              </a:xfrm>
              <a:prstGeom prst="rect">
                <a:avLst/>
              </a:prstGeom>
              <a:solidFill>
                <a:schemeClr val="bg2">
                  <a:lumMod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8" name="Rectangle 537">
                <a:extLst>
                  <a:ext uri="{FF2B5EF4-FFF2-40B4-BE49-F238E27FC236}">
                    <a16:creationId xmlns:a16="http://schemas.microsoft.com/office/drawing/2014/main" id="{D1A894BF-F067-450C-920F-A9D1967300E8}"/>
                  </a:ext>
                </a:extLst>
              </p:cNvPr>
              <p:cNvSpPr/>
              <p:nvPr/>
            </p:nvSpPr>
            <p:spPr bwMode="gray">
              <a:xfrm>
                <a:off x="-722055" y="422581"/>
                <a:ext cx="140782" cy="140782"/>
              </a:xfrm>
              <a:prstGeom prst="rect">
                <a:avLst/>
              </a:prstGeom>
              <a:solidFill>
                <a:schemeClr val="accent4"/>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4</a:t>
                </a:r>
              </a:p>
            </p:txBody>
          </p:sp>
          <p:sp>
            <p:nvSpPr>
              <p:cNvPr id="539" name="Rectangle 538">
                <a:extLst>
                  <a:ext uri="{FF2B5EF4-FFF2-40B4-BE49-F238E27FC236}">
                    <a16:creationId xmlns:a16="http://schemas.microsoft.com/office/drawing/2014/main" id="{7B1D18C6-F8BA-464E-9923-48D89CE2E50E}"/>
                  </a:ext>
                </a:extLst>
              </p:cNvPr>
              <p:cNvSpPr/>
              <p:nvPr/>
            </p:nvSpPr>
            <p:spPr bwMode="gray">
              <a:xfrm>
                <a:off x="-722055" y="621934"/>
                <a:ext cx="140782" cy="140782"/>
              </a:xfrm>
              <a:prstGeom prst="rect">
                <a:avLst/>
              </a:prstGeom>
              <a:solidFill>
                <a:schemeClr val="accent4">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0" name="Rectangle 539">
                <a:extLst>
                  <a:ext uri="{FF2B5EF4-FFF2-40B4-BE49-F238E27FC236}">
                    <a16:creationId xmlns:a16="http://schemas.microsoft.com/office/drawing/2014/main" id="{CBBF3DCA-EC67-46C6-974E-5045E126BCE5}"/>
                  </a:ext>
                </a:extLst>
              </p:cNvPr>
              <p:cNvSpPr/>
              <p:nvPr/>
            </p:nvSpPr>
            <p:spPr bwMode="gray">
              <a:xfrm>
                <a:off x="-722055" y="762826"/>
                <a:ext cx="140782" cy="140782"/>
              </a:xfrm>
              <a:prstGeom prst="rect">
                <a:avLst/>
              </a:prstGeom>
              <a:solidFill>
                <a:schemeClr val="accent4">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1" name="Rectangle 540">
                <a:extLst>
                  <a:ext uri="{FF2B5EF4-FFF2-40B4-BE49-F238E27FC236}">
                    <a16:creationId xmlns:a16="http://schemas.microsoft.com/office/drawing/2014/main" id="{8A0C522C-E14B-4FBE-8D2D-77AD03AC2FAE}"/>
                  </a:ext>
                </a:extLst>
              </p:cNvPr>
              <p:cNvSpPr/>
              <p:nvPr/>
            </p:nvSpPr>
            <p:spPr bwMode="gray">
              <a:xfrm>
                <a:off x="-722055" y="903401"/>
                <a:ext cx="140782" cy="140782"/>
              </a:xfrm>
              <a:prstGeom prst="rect">
                <a:avLst/>
              </a:prstGeom>
              <a:solidFill>
                <a:schemeClr val="accent4">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2" name="Rectangle 541">
                <a:extLst>
                  <a:ext uri="{FF2B5EF4-FFF2-40B4-BE49-F238E27FC236}">
                    <a16:creationId xmlns:a16="http://schemas.microsoft.com/office/drawing/2014/main" id="{AEA2978F-D964-4BDB-8D9A-432A63596983}"/>
                  </a:ext>
                </a:extLst>
              </p:cNvPr>
              <p:cNvSpPr/>
              <p:nvPr/>
            </p:nvSpPr>
            <p:spPr bwMode="gray">
              <a:xfrm>
                <a:off x="-722055" y="1044135"/>
                <a:ext cx="140782" cy="140782"/>
              </a:xfrm>
              <a:prstGeom prst="rect">
                <a:avLst/>
              </a:prstGeom>
              <a:solidFill>
                <a:schemeClr val="accent4">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3" name="Rectangle 542">
                <a:extLst>
                  <a:ext uri="{FF2B5EF4-FFF2-40B4-BE49-F238E27FC236}">
                    <a16:creationId xmlns:a16="http://schemas.microsoft.com/office/drawing/2014/main" id="{43E358FB-47C8-4E5B-A4F1-955064C59325}"/>
                  </a:ext>
                </a:extLst>
              </p:cNvPr>
              <p:cNvSpPr/>
              <p:nvPr/>
            </p:nvSpPr>
            <p:spPr bwMode="gray">
              <a:xfrm>
                <a:off x="-722055" y="1184869"/>
                <a:ext cx="140782" cy="140782"/>
              </a:xfrm>
              <a:prstGeom prst="rect">
                <a:avLst/>
              </a:prstGeom>
              <a:solidFill>
                <a:schemeClr val="accent4">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4" name="Rectangle 543">
                <a:extLst>
                  <a:ext uri="{FF2B5EF4-FFF2-40B4-BE49-F238E27FC236}">
                    <a16:creationId xmlns:a16="http://schemas.microsoft.com/office/drawing/2014/main" id="{55BAF1FF-A32E-41CD-BA01-40BC8AE7A0F0}"/>
                  </a:ext>
                </a:extLst>
              </p:cNvPr>
              <p:cNvSpPr/>
              <p:nvPr/>
            </p:nvSpPr>
            <p:spPr bwMode="gray">
              <a:xfrm>
                <a:off x="-1214656" y="422581"/>
                <a:ext cx="140782" cy="140782"/>
              </a:xfrm>
              <a:prstGeom prst="rect">
                <a:avLst/>
              </a:prstGeom>
              <a:solidFill>
                <a:schemeClr val="accent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1</a:t>
                </a:r>
              </a:p>
            </p:txBody>
          </p:sp>
          <p:sp>
            <p:nvSpPr>
              <p:cNvPr id="545" name="Rectangle 544">
                <a:extLst>
                  <a:ext uri="{FF2B5EF4-FFF2-40B4-BE49-F238E27FC236}">
                    <a16:creationId xmlns:a16="http://schemas.microsoft.com/office/drawing/2014/main" id="{5321CC3E-C285-41A8-A96D-8DF27F907C9E}"/>
                  </a:ext>
                </a:extLst>
              </p:cNvPr>
              <p:cNvSpPr/>
              <p:nvPr/>
            </p:nvSpPr>
            <p:spPr bwMode="gray">
              <a:xfrm>
                <a:off x="-1214656" y="621934"/>
                <a:ext cx="140782" cy="140782"/>
              </a:xfrm>
              <a:prstGeom prst="rect">
                <a:avLst/>
              </a:prstGeom>
              <a:solidFill>
                <a:schemeClr val="accent1">
                  <a:lumMod val="10000"/>
                  <a:lumOff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546" name="Rectangle 545">
                <a:extLst>
                  <a:ext uri="{FF2B5EF4-FFF2-40B4-BE49-F238E27FC236}">
                    <a16:creationId xmlns:a16="http://schemas.microsoft.com/office/drawing/2014/main" id="{B1527B5A-36CA-4BB9-A03B-A0258D03DA0D}"/>
                  </a:ext>
                </a:extLst>
              </p:cNvPr>
              <p:cNvSpPr/>
              <p:nvPr/>
            </p:nvSpPr>
            <p:spPr bwMode="gray">
              <a:xfrm>
                <a:off x="-1214656" y="762826"/>
                <a:ext cx="140782" cy="140782"/>
              </a:xfrm>
              <a:prstGeom prst="rect">
                <a:avLst/>
              </a:prstGeom>
              <a:solidFill>
                <a:schemeClr val="accent1">
                  <a:lumMod val="25000"/>
                  <a:lumOff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7" name="Rectangle 546">
                <a:extLst>
                  <a:ext uri="{FF2B5EF4-FFF2-40B4-BE49-F238E27FC236}">
                    <a16:creationId xmlns:a16="http://schemas.microsoft.com/office/drawing/2014/main" id="{8D883913-EE6B-4714-9643-D344B4BF2E98}"/>
                  </a:ext>
                </a:extLst>
              </p:cNvPr>
              <p:cNvSpPr/>
              <p:nvPr/>
            </p:nvSpPr>
            <p:spPr bwMode="gray">
              <a:xfrm>
                <a:off x="-1214656" y="903401"/>
                <a:ext cx="140782" cy="140782"/>
              </a:xfrm>
              <a:prstGeom prst="rect">
                <a:avLst/>
              </a:prstGeom>
              <a:solidFill>
                <a:schemeClr val="accent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8" name="Rectangle 547">
                <a:extLst>
                  <a:ext uri="{FF2B5EF4-FFF2-40B4-BE49-F238E27FC236}">
                    <a16:creationId xmlns:a16="http://schemas.microsoft.com/office/drawing/2014/main" id="{D6CAB3D3-6C88-4FE1-BA75-6E3F830383E7}"/>
                  </a:ext>
                </a:extLst>
              </p:cNvPr>
              <p:cNvSpPr/>
              <p:nvPr/>
            </p:nvSpPr>
            <p:spPr bwMode="gray">
              <a:xfrm>
                <a:off x="-1214656" y="1044135"/>
                <a:ext cx="140782" cy="140782"/>
              </a:xfrm>
              <a:prstGeom prst="rect">
                <a:avLst/>
              </a:prstGeom>
              <a:solidFill>
                <a:schemeClr val="accent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9" name="Rectangle 548">
                <a:extLst>
                  <a:ext uri="{FF2B5EF4-FFF2-40B4-BE49-F238E27FC236}">
                    <a16:creationId xmlns:a16="http://schemas.microsoft.com/office/drawing/2014/main" id="{090F6CA5-FFBE-40FA-B424-1273C1825A52}"/>
                  </a:ext>
                </a:extLst>
              </p:cNvPr>
              <p:cNvSpPr/>
              <p:nvPr/>
            </p:nvSpPr>
            <p:spPr bwMode="gray">
              <a:xfrm>
                <a:off x="-1214656" y="1184869"/>
                <a:ext cx="140782" cy="140782"/>
              </a:xfrm>
              <a:prstGeom prst="rect">
                <a:avLst/>
              </a:prstGeom>
              <a:solidFill>
                <a:schemeClr val="accent1">
                  <a:lumMod val="90000"/>
                  <a:lumOff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0" name="Rectangle 549">
                <a:extLst>
                  <a:ext uri="{FF2B5EF4-FFF2-40B4-BE49-F238E27FC236}">
                    <a16:creationId xmlns:a16="http://schemas.microsoft.com/office/drawing/2014/main" id="{A879D8A8-F182-45AF-A0A3-9B6A14B55D92}"/>
                  </a:ext>
                </a:extLst>
              </p:cNvPr>
              <p:cNvSpPr/>
              <p:nvPr/>
            </p:nvSpPr>
            <p:spPr bwMode="gray">
              <a:xfrm>
                <a:off x="-557855" y="422581"/>
                <a:ext cx="140782" cy="140782"/>
              </a:xfrm>
              <a:prstGeom prst="rect">
                <a:avLst/>
              </a:prstGeom>
              <a:solidFill>
                <a:schemeClr val="accent5"/>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551" name="Rectangle 550">
                <a:extLst>
                  <a:ext uri="{FF2B5EF4-FFF2-40B4-BE49-F238E27FC236}">
                    <a16:creationId xmlns:a16="http://schemas.microsoft.com/office/drawing/2014/main" id="{FF51A888-E5A7-47C7-95F0-E86E0232C272}"/>
                  </a:ext>
                </a:extLst>
              </p:cNvPr>
              <p:cNvSpPr/>
              <p:nvPr/>
            </p:nvSpPr>
            <p:spPr bwMode="gray">
              <a:xfrm>
                <a:off x="-557855" y="621934"/>
                <a:ext cx="140782" cy="140782"/>
              </a:xfrm>
              <a:prstGeom prst="rect">
                <a:avLst/>
              </a:prstGeom>
              <a:solidFill>
                <a:schemeClr val="accent5">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2" name="Rectangle 551">
                <a:extLst>
                  <a:ext uri="{FF2B5EF4-FFF2-40B4-BE49-F238E27FC236}">
                    <a16:creationId xmlns:a16="http://schemas.microsoft.com/office/drawing/2014/main" id="{CE96547D-4DE2-4A4D-95A8-26046CB11345}"/>
                  </a:ext>
                </a:extLst>
              </p:cNvPr>
              <p:cNvSpPr/>
              <p:nvPr/>
            </p:nvSpPr>
            <p:spPr bwMode="gray">
              <a:xfrm>
                <a:off x="-557855" y="762826"/>
                <a:ext cx="140782" cy="140782"/>
              </a:xfrm>
              <a:prstGeom prst="rect">
                <a:avLst/>
              </a:prstGeom>
              <a:solidFill>
                <a:schemeClr val="accent5">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3" name="Rectangle 552">
                <a:extLst>
                  <a:ext uri="{FF2B5EF4-FFF2-40B4-BE49-F238E27FC236}">
                    <a16:creationId xmlns:a16="http://schemas.microsoft.com/office/drawing/2014/main" id="{CAFEA483-84DC-4AE9-84F6-7C5557552489}"/>
                  </a:ext>
                </a:extLst>
              </p:cNvPr>
              <p:cNvSpPr/>
              <p:nvPr/>
            </p:nvSpPr>
            <p:spPr bwMode="gray">
              <a:xfrm>
                <a:off x="-557855" y="903401"/>
                <a:ext cx="140782" cy="140782"/>
              </a:xfrm>
              <a:prstGeom prst="rect">
                <a:avLst/>
              </a:prstGeom>
              <a:solidFill>
                <a:schemeClr val="accent5">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54" name="Rectangle 553">
                <a:extLst>
                  <a:ext uri="{FF2B5EF4-FFF2-40B4-BE49-F238E27FC236}">
                    <a16:creationId xmlns:a16="http://schemas.microsoft.com/office/drawing/2014/main" id="{EFF20274-4715-4330-8A98-6776DC1B6D76}"/>
                  </a:ext>
                </a:extLst>
              </p:cNvPr>
              <p:cNvSpPr/>
              <p:nvPr/>
            </p:nvSpPr>
            <p:spPr bwMode="gray">
              <a:xfrm>
                <a:off x="-557855" y="1044135"/>
                <a:ext cx="140782" cy="140782"/>
              </a:xfrm>
              <a:prstGeom prst="rect">
                <a:avLst/>
              </a:prstGeom>
              <a:solidFill>
                <a:schemeClr val="accent5">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5" name="Rectangle 554">
                <a:extLst>
                  <a:ext uri="{FF2B5EF4-FFF2-40B4-BE49-F238E27FC236}">
                    <a16:creationId xmlns:a16="http://schemas.microsoft.com/office/drawing/2014/main" id="{1F88A1E6-3EFF-4D8D-9DF0-E573787130A1}"/>
                  </a:ext>
                </a:extLst>
              </p:cNvPr>
              <p:cNvSpPr/>
              <p:nvPr/>
            </p:nvSpPr>
            <p:spPr bwMode="gray">
              <a:xfrm>
                <a:off x="-557855" y="1184869"/>
                <a:ext cx="140782" cy="140782"/>
              </a:xfrm>
              <a:prstGeom prst="rect">
                <a:avLst/>
              </a:prstGeom>
              <a:solidFill>
                <a:schemeClr val="accent5">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6" name="Rectangle 555">
                <a:extLst>
                  <a:ext uri="{FF2B5EF4-FFF2-40B4-BE49-F238E27FC236}">
                    <a16:creationId xmlns:a16="http://schemas.microsoft.com/office/drawing/2014/main" id="{39344378-2A6D-42F9-86F5-6DF03CDC9D7F}"/>
                  </a:ext>
                </a:extLst>
              </p:cNvPr>
              <p:cNvSpPr/>
              <p:nvPr/>
            </p:nvSpPr>
            <p:spPr bwMode="gray">
              <a:xfrm>
                <a:off x="-1707255" y="422581"/>
                <a:ext cx="137442" cy="140782"/>
              </a:xfrm>
              <a:prstGeom prst="rect">
                <a:avLst/>
              </a:prstGeom>
              <a:solidFill>
                <a:schemeClr val="tx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B</a:t>
                </a:r>
              </a:p>
            </p:txBody>
          </p:sp>
          <p:sp>
            <p:nvSpPr>
              <p:cNvPr id="557" name="Rectangle 556">
                <a:extLst>
                  <a:ext uri="{FF2B5EF4-FFF2-40B4-BE49-F238E27FC236}">
                    <a16:creationId xmlns:a16="http://schemas.microsoft.com/office/drawing/2014/main" id="{39AEE11E-B697-4D01-8F05-A011737BE864}"/>
                  </a:ext>
                </a:extLst>
              </p:cNvPr>
              <p:cNvSpPr/>
              <p:nvPr/>
            </p:nvSpPr>
            <p:spPr bwMode="gray">
              <a:xfrm>
                <a:off x="-1707255" y="621934"/>
                <a:ext cx="140782" cy="140782"/>
              </a:xfrm>
              <a:prstGeom prst="rect">
                <a:avLst/>
              </a:prstGeom>
              <a:solidFill>
                <a:schemeClr val="tx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8" name="Rectangle 557">
                <a:extLst>
                  <a:ext uri="{FF2B5EF4-FFF2-40B4-BE49-F238E27FC236}">
                    <a16:creationId xmlns:a16="http://schemas.microsoft.com/office/drawing/2014/main" id="{98C82573-97F8-4DE0-98F0-1E8F4A23E9CE}"/>
                  </a:ext>
                </a:extLst>
              </p:cNvPr>
              <p:cNvSpPr/>
              <p:nvPr/>
            </p:nvSpPr>
            <p:spPr bwMode="gray">
              <a:xfrm>
                <a:off x="-1707255" y="762826"/>
                <a:ext cx="140782" cy="140782"/>
              </a:xfrm>
              <a:prstGeom prst="rect">
                <a:avLst/>
              </a:prstGeom>
              <a:solidFill>
                <a:srgbClr val="000000">
                  <a:lumMod val="65000"/>
                  <a:lumOff val="35000"/>
                </a:srgb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9" name="Rectangle 558">
                <a:extLst>
                  <a:ext uri="{FF2B5EF4-FFF2-40B4-BE49-F238E27FC236}">
                    <a16:creationId xmlns:a16="http://schemas.microsoft.com/office/drawing/2014/main" id="{5CC246C3-3F36-44F8-B2F5-D64499D7A832}"/>
                  </a:ext>
                </a:extLst>
              </p:cNvPr>
              <p:cNvSpPr/>
              <p:nvPr/>
            </p:nvSpPr>
            <p:spPr bwMode="gray">
              <a:xfrm>
                <a:off x="-1707255" y="903401"/>
                <a:ext cx="140782" cy="140782"/>
              </a:xfrm>
              <a:prstGeom prst="rect">
                <a:avLst/>
              </a:prstGeom>
              <a:solidFill>
                <a:schemeClr val="tx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0" name="Rectangle 559">
                <a:extLst>
                  <a:ext uri="{FF2B5EF4-FFF2-40B4-BE49-F238E27FC236}">
                    <a16:creationId xmlns:a16="http://schemas.microsoft.com/office/drawing/2014/main" id="{F6D7451F-C29B-4485-B1C8-B0960B07755E}"/>
                  </a:ext>
                </a:extLst>
              </p:cNvPr>
              <p:cNvSpPr/>
              <p:nvPr/>
            </p:nvSpPr>
            <p:spPr bwMode="gray">
              <a:xfrm>
                <a:off x="-1707255" y="1044135"/>
                <a:ext cx="140782" cy="140782"/>
              </a:xfrm>
              <a:prstGeom prst="rect">
                <a:avLst/>
              </a:prstGeom>
              <a:solidFill>
                <a:schemeClr val="tx1">
                  <a:lumMod val="85000"/>
                  <a:lumOff val="1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1" name="Rectangle 560">
                <a:extLst>
                  <a:ext uri="{FF2B5EF4-FFF2-40B4-BE49-F238E27FC236}">
                    <a16:creationId xmlns:a16="http://schemas.microsoft.com/office/drawing/2014/main" id="{EF147215-1FB8-44BF-B11F-6FE0C6032E8C}"/>
                  </a:ext>
                </a:extLst>
              </p:cNvPr>
              <p:cNvSpPr/>
              <p:nvPr/>
            </p:nvSpPr>
            <p:spPr bwMode="gray">
              <a:xfrm>
                <a:off x="-1707255" y="1184869"/>
                <a:ext cx="140782" cy="140782"/>
              </a:xfrm>
              <a:prstGeom prst="rect">
                <a:avLst/>
              </a:prstGeom>
              <a:solidFill>
                <a:schemeClr val="tx1">
                  <a:lumMod val="95000"/>
                  <a:lumOff val="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62" name="Rectangle 561">
                <a:extLst>
                  <a:ext uri="{FF2B5EF4-FFF2-40B4-BE49-F238E27FC236}">
                    <a16:creationId xmlns:a16="http://schemas.microsoft.com/office/drawing/2014/main" id="{72E73BAA-4261-4BC1-9C3C-B8CCDC7D7726}"/>
                  </a:ext>
                </a:extLst>
              </p:cNvPr>
              <p:cNvSpPr/>
              <p:nvPr/>
            </p:nvSpPr>
            <p:spPr bwMode="gray">
              <a:xfrm>
                <a:off x="-393654" y="422581"/>
                <a:ext cx="140782" cy="140782"/>
              </a:xfrm>
              <a:prstGeom prst="rect">
                <a:avLst/>
              </a:prstGeom>
              <a:solidFill>
                <a:schemeClr val="accent6"/>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6</a:t>
                </a:r>
              </a:p>
            </p:txBody>
          </p:sp>
          <p:sp>
            <p:nvSpPr>
              <p:cNvPr id="563" name="Rectangle 562">
                <a:extLst>
                  <a:ext uri="{FF2B5EF4-FFF2-40B4-BE49-F238E27FC236}">
                    <a16:creationId xmlns:a16="http://schemas.microsoft.com/office/drawing/2014/main" id="{6EAF4EBD-852A-4DB5-B5AC-DAF95A2F03B5}"/>
                  </a:ext>
                </a:extLst>
              </p:cNvPr>
              <p:cNvSpPr/>
              <p:nvPr/>
            </p:nvSpPr>
            <p:spPr bwMode="gray">
              <a:xfrm>
                <a:off x="-390883" y="621934"/>
                <a:ext cx="140782" cy="140782"/>
              </a:xfrm>
              <a:prstGeom prst="rect">
                <a:avLst/>
              </a:prstGeom>
              <a:solidFill>
                <a:schemeClr val="accent6">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4" name="Rectangle 563">
                <a:extLst>
                  <a:ext uri="{FF2B5EF4-FFF2-40B4-BE49-F238E27FC236}">
                    <a16:creationId xmlns:a16="http://schemas.microsoft.com/office/drawing/2014/main" id="{36EE0A47-9687-47B7-818B-19F237B07B85}"/>
                  </a:ext>
                </a:extLst>
              </p:cNvPr>
              <p:cNvSpPr/>
              <p:nvPr/>
            </p:nvSpPr>
            <p:spPr bwMode="gray">
              <a:xfrm>
                <a:off x="-390883" y="903401"/>
                <a:ext cx="140782" cy="140782"/>
              </a:xfrm>
              <a:prstGeom prst="rect">
                <a:avLst/>
              </a:prstGeom>
              <a:solidFill>
                <a:schemeClr val="accent6">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5" name="Rectangle 564">
                <a:extLst>
                  <a:ext uri="{FF2B5EF4-FFF2-40B4-BE49-F238E27FC236}">
                    <a16:creationId xmlns:a16="http://schemas.microsoft.com/office/drawing/2014/main" id="{FB6800C4-BA49-4A61-AC22-1A40639A0E90}"/>
                  </a:ext>
                </a:extLst>
              </p:cNvPr>
              <p:cNvSpPr/>
              <p:nvPr/>
            </p:nvSpPr>
            <p:spPr bwMode="gray">
              <a:xfrm>
                <a:off x="-390883" y="1044135"/>
                <a:ext cx="140782" cy="140782"/>
              </a:xfrm>
              <a:prstGeom prst="rect">
                <a:avLst/>
              </a:prstGeom>
              <a:solidFill>
                <a:schemeClr val="accent6">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6" name="Rectangle 565">
                <a:extLst>
                  <a:ext uri="{FF2B5EF4-FFF2-40B4-BE49-F238E27FC236}">
                    <a16:creationId xmlns:a16="http://schemas.microsoft.com/office/drawing/2014/main" id="{81968A84-EBA1-4324-A582-7277C2B4397C}"/>
                  </a:ext>
                </a:extLst>
              </p:cNvPr>
              <p:cNvSpPr/>
              <p:nvPr/>
            </p:nvSpPr>
            <p:spPr bwMode="gray">
              <a:xfrm>
                <a:off x="-390883" y="1184869"/>
                <a:ext cx="140782" cy="140782"/>
              </a:xfrm>
              <a:prstGeom prst="rect">
                <a:avLst/>
              </a:prstGeom>
              <a:solidFill>
                <a:schemeClr val="accent6">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7" name="Rectangle 566">
                <a:extLst>
                  <a:ext uri="{FF2B5EF4-FFF2-40B4-BE49-F238E27FC236}">
                    <a16:creationId xmlns:a16="http://schemas.microsoft.com/office/drawing/2014/main" id="{24BD8CFE-8B23-4ED3-9FAC-C2DBFAE17615}"/>
                  </a:ext>
                </a:extLst>
              </p:cNvPr>
              <p:cNvSpPr/>
              <p:nvPr/>
            </p:nvSpPr>
            <p:spPr bwMode="gray">
              <a:xfrm>
                <a:off x="-390883" y="762826"/>
                <a:ext cx="140782" cy="140782"/>
              </a:xfrm>
              <a:prstGeom prst="rect">
                <a:avLst/>
              </a:prstGeom>
              <a:solidFill>
                <a:schemeClr val="accent6">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8" name="Rectangle 567">
                <a:extLst>
                  <a:ext uri="{FF2B5EF4-FFF2-40B4-BE49-F238E27FC236}">
                    <a16:creationId xmlns:a16="http://schemas.microsoft.com/office/drawing/2014/main" id="{51DBDC35-22F9-4F5F-B52D-F639CB2541A4}"/>
                  </a:ext>
                </a:extLst>
              </p:cNvPr>
              <p:cNvSpPr/>
              <p:nvPr/>
            </p:nvSpPr>
            <p:spPr bwMode="gray">
              <a:xfrm>
                <a:off x="-886255" y="621934"/>
                <a:ext cx="140782" cy="140782"/>
              </a:xfrm>
              <a:prstGeom prst="rect">
                <a:avLst/>
              </a:prstGeom>
              <a:solidFill>
                <a:schemeClr val="accent3">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9" name="Rectangle 568">
                <a:extLst>
                  <a:ext uri="{FF2B5EF4-FFF2-40B4-BE49-F238E27FC236}">
                    <a16:creationId xmlns:a16="http://schemas.microsoft.com/office/drawing/2014/main" id="{C5A320D0-3D49-4220-9167-E49E11DE56FF}"/>
                  </a:ext>
                </a:extLst>
              </p:cNvPr>
              <p:cNvSpPr/>
              <p:nvPr/>
            </p:nvSpPr>
            <p:spPr bwMode="gray">
              <a:xfrm>
                <a:off x="-886255" y="762826"/>
                <a:ext cx="140782" cy="140782"/>
              </a:xfrm>
              <a:prstGeom prst="rect">
                <a:avLst/>
              </a:prstGeom>
              <a:solidFill>
                <a:schemeClr val="accent3">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0" name="Rectangle 569">
                <a:extLst>
                  <a:ext uri="{FF2B5EF4-FFF2-40B4-BE49-F238E27FC236}">
                    <a16:creationId xmlns:a16="http://schemas.microsoft.com/office/drawing/2014/main" id="{A5115ABE-DBDB-4EDA-BCD5-E53BB2FBFDB7}"/>
                  </a:ext>
                </a:extLst>
              </p:cNvPr>
              <p:cNvSpPr/>
              <p:nvPr/>
            </p:nvSpPr>
            <p:spPr bwMode="gray">
              <a:xfrm>
                <a:off x="-886255" y="903401"/>
                <a:ext cx="140782" cy="140782"/>
              </a:xfrm>
              <a:prstGeom prst="rect">
                <a:avLst/>
              </a:prstGeom>
              <a:solidFill>
                <a:schemeClr val="accent3">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71" name="Rectangle 570">
                <a:extLst>
                  <a:ext uri="{FF2B5EF4-FFF2-40B4-BE49-F238E27FC236}">
                    <a16:creationId xmlns:a16="http://schemas.microsoft.com/office/drawing/2014/main" id="{2B39EE4D-E7B4-456F-B139-F9E65C273A65}"/>
                  </a:ext>
                </a:extLst>
              </p:cNvPr>
              <p:cNvSpPr/>
              <p:nvPr/>
            </p:nvSpPr>
            <p:spPr bwMode="gray">
              <a:xfrm>
                <a:off x="-886255" y="1044135"/>
                <a:ext cx="140782" cy="140782"/>
              </a:xfrm>
              <a:prstGeom prst="rect">
                <a:avLst/>
              </a:prstGeom>
              <a:solidFill>
                <a:schemeClr val="accent3">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2" name="Rectangle 571">
                <a:extLst>
                  <a:ext uri="{FF2B5EF4-FFF2-40B4-BE49-F238E27FC236}">
                    <a16:creationId xmlns:a16="http://schemas.microsoft.com/office/drawing/2014/main" id="{9D6F0235-4526-4B27-9A71-B34FE87AFAEA}"/>
                  </a:ext>
                </a:extLst>
              </p:cNvPr>
              <p:cNvSpPr/>
              <p:nvPr/>
            </p:nvSpPr>
            <p:spPr bwMode="gray">
              <a:xfrm>
                <a:off x="-886255" y="1184869"/>
                <a:ext cx="140782" cy="140782"/>
              </a:xfrm>
              <a:prstGeom prst="rect">
                <a:avLst/>
              </a:prstGeom>
              <a:solidFill>
                <a:schemeClr val="accent3">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3" name="Rectangle 572">
                <a:extLst>
                  <a:ext uri="{FF2B5EF4-FFF2-40B4-BE49-F238E27FC236}">
                    <a16:creationId xmlns:a16="http://schemas.microsoft.com/office/drawing/2014/main" id="{3DFA0EF8-A56E-44C9-82DF-6E65BA1710A0}"/>
                  </a:ext>
                </a:extLst>
              </p:cNvPr>
              <p:cNvSpPr/>
              <p:nvPr/>
            </p:nvSpPr>
            <p:spPr bwMode="gray">
              <a:xfrm>
                <a:off x="-886255" y="422581"/>
                <a:ext cx="140782" cy="140782"/>
              </a:xfrm>
              <a:prstGeom prst="rect">
                <a:avLst/>
              </a:prstGeom>
              <a:solidFill>
                <a:schemeClr val="accent3"/>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574" name="Rectangle 573">
                <a:extLst>
                  <a:ext uri="{FF2B5EF4-FFF2-40B4-BE49-F238E27FC236}">
                    <a16:creationId xmlns:a16="http://schemas.microsoft.com/office/drawing/2014/main" id="{3C3BC164-981F-4597-81C7-F0AAFD733994}"/>
                  </a:ext>
                </a:extLst>
              </p:cNvPr>
              <p:cNvSpPr/>
              <p:nvPr/>
            </p:nvSpPr>
            <p:spPr bwMode="gray">
              <a:xfrm>
                <a:off x="-1378855" y="422581"/>
                <a:ext cx="140782" cy="140782"/>
              </a:xfrm>
              <a:prstGeom prst="rect">
                <a:avLst/>
              </a:prstGeom>
              <a:solidFill>
                <a:schemeClr val="tx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G</a:t>
                </a:r>
              </a:p>
            </p:txBody>
          </p:sp>
          <p:sp>
            <p:nvSpPr>
              <p:cNvPr id="575" name="Rectangle 574">
                <a:extLst>
                  <a:ext uri="{FF2B5EF4-FFF2-40B4-BE49-F238E27FC236}">
                    <a16:creationId xmlns:a16="http://schemas.microsoft.com/office/drawing/2014/main" id="{7958B31B-551F-43E5-8424-04590719E6C8}"/>
                  </a:ext>
                </a:extLst>
              </p:cNvPr>
              <p:cNvSpPr/>
              <p:nvPr/>
            </p:nvSpPr>
            <p:spPr bwMode="gray">
              <a:xfrm>
                <a:off x="-1378855" y="762826"/>
                <a:ext cx="140782" cy="140782"/>
              </a:xfrm>
              <a:prstGeom prst="rect">
                <a:avLst/>
              </a:prstGeom>
              <a:solidFill>
                <a:schemeClr val="tx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ea typeface="+mn-ea"/>
                  <a:cs typeface="Arial" panose="020B0604020202020204" pitchFamily="34" charset="0"/>
                </a:endParaRPr>
              </a:p>
            </p:txBody>
          </p:sp>
          <p:sp>
            <p:nvSpPr>
              <p:cNvPr id="576" name="Rectangle 575">
                <a:extLst>
                  <a:ext uri="{FF2B5EF4-FFF2-40B4-BE49-F238E27FC236}">
                    <a16:creationId xmlns:a16="http://schemas.microsoft.com/office/drawing/2014/main" id="{F5B68FA7-1FFA-4ED5-9311-AF5556A263EC}"/>
                  </a:ext>
                </a:extLst>
              </p:cNvPr>
              <p:cNvSpPr/>
              <p:nvPr/>
            </p:nvSpPr>
            <p:spPr bwMode="gray">
              <a:xfrm>
                <a:off x="-1378855" y="903401"/>
                <a:ext cx="140782" cy="140782"/>
              </a:xfrm>
              <a:prstGeom prst="rect">
                <a:avLst/>
              </a:prstGeom>
              <a:solidFill>
                <a:schemeClr val="tx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577" name="Rectangle 576">
                <a:extLst>
                  <a:ext uri="{FF2B5EF4-FFF2-40B4-BE49-F238E27FC236}">
                    <a16:creationId xmlns:a16="http://schemas.microsoft.com/office/drawing/2014/main" id="{EA844EEC-7221-494E-8F79-37CF74A754BB}"/>
                  </a:ext>
                </a:extLst>
              </p:cNvPr>
              <p:cNvSpPr/>
              <p:nvPr/>
            </p:nvSpPr>
            <p:spPr bwMode="gray">
              <a:xfrm>
                <a:off x="-1378855" y="1044135"/>
                <a:ext cx="140782" cy="140782"/>
              </a:xfrm>
              <a:prstGeom prst="rect">
                <a:avLst/>
              </a:prstGeom>
              <a:solidFill>
                <a:schemeClr val="tx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8" name="Rectangle 577">
                <a:extLst>
                  <a:ext uri="{FF2B5EF4-FFF2-40B4-BE49-F238E27FC236}">
                    <a16:creationId xmlns:a16="http://schemas.microsoft.com/office/drawing/2014/main" id="{A0178345-F3D4-4620-927F-5456A96588A0}"/>
                  </a:ext>
                </a:extLst>
              </p:cNvPr>
              <p:cNvSpPr/>
              <p:nvPr/>
            </p:nvSpPr>
            <p:spPr bwMode="gray">
              <a:xfrm>
                <a:off x="-1378855" y="1184869"/>
                <a:ext cx="140782" cy="140782"/>
              </a:xfrm>
              <a:prstGeom prst="rect">
                <a:avLst/>
              </a:prstGeom>
              <a:solidFill>
                <a:schemeClr val="tx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9" name="Rectangle 578">
                <a:extLst>
                  <a:ext uri="{FF2B5EF4-FFF2-40B4-BE49-F238E27FC236}">
                    <a16:creationId xmlns:a16="http://schemas.microsoft.com/office/drawing/2014/main" id="{D3464778-B133-4D49-9D6C-CCEB9786EDD1}"/>
                  </a:ext>
                </a:extLst>
              </p:cNvPr>
              <p:cNvSpPr/>
              <p:nvPr/>
            </p:nvSpPr>
            <p:spPr bwMode="gray">
              <a:xfrm>
                <a:off x="-1378855" y="621934"/>
                <a:ext cx="140782" cy="140782"/>
              </a:xfrm>
              <a:prstGeom prst="rect">
                <a:avLst/>
              </a:prstGeom>
              <a:solidFill>
                <a:schemeClr val="tx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0" name="Rectangle 579">
                <a:extLst>
                  <a:ext uri="{FF2B5EF4-FFF2-40B4-BE49-F238E27FC236}">
                    <a16:creationId xmlns:a16="http://schemas.microsoft.com/office/drawing/2014/main" id="{4993B3C0-2221-4CC4-BBD6-7CCBB6C20185}"/>
                  </a:ext>
                </a:extLst>
              </p:cNvPr>
              <p:cNvSpPr/>
              <p:nvPr/>
            </p:nvSpPr>
            <p:spPr bwMode="gray">
              <a:xfrm>
                <a:off x="-1050456" y="762826"/>
                <a:ext cx="140782" cy="140782"/>
              </a:xfrm>
              <a:prstGeom prst="rect">
                <a:avLst/>
              </a:prstGeom>
              <a:solidFill>
                <a:schemeClr val="accent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8</a:t>
                </a:r>
              </a:p>
            </p:txBody>
          </p:sp>
          <p:sp>
            <p:nvSpPr>
              <p:cNvPr id="581" name="Rectangle 580">
                <a:extLst>
                  <a:ext uri="{FF2B5EF4-FFF2-40B4-BE49-F238E27FC236}">
                    <a16:creationId xmlns:a16="http://schemas.microsoft.com/office/drawing/2014/main" id="{546793A5-B0FF-4F6F-972F-9C712B3321EE}"/>
                  </a:ext>
                </a:extLst>
              </p:cNvPr>
              <p:cNvSpPr/>
              <p:nvPr/>
            </p:nvSpPr>
            <p:spPr bwMode="gray">
              <a:xfrm>
                <a:off x="-1050456" y="903401"/>
                <a:ext cx="140782" cy="140782"/>
              </a:xfrm>
              <a:prstGeom prst="rect">
                <a:avLst/>
              </a:prstGeom>
              <a:solidFill>
                <a:schemeClr val="accent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7</a:t>
                </a:r>
              </a:p>
            </p:txBody>
          </p:sp>
          <p:sp>
            <p:nvSpPr>
              <p:cNvPr id="582" name="Rectangle 581">
                <a:extLst>
                  <a:ext uri="{FF2B5EF4-FFF2-40B4-BE49-F238E27FC236}">
                    <a16:creationId xmlns:a16="http://schemas.microsoft.com/office/drawing/2014/main" id="{E34CBAE3-175A-47C2-954F-7D33627E5A0F}"/>
                  </a:ext>
                </a:extLst>
              </p:cNvPr>
              <p:cNvSpPr/>
              <p:nvPr/>
            </p:nvSpPr>
            <p:spPr bwMode="gray">
              <a:xfrm>
                <a:off x="-1050456" y="1044135"/>
                <a:ext cx="140782" cy="140782"/>
              </a:xfrm>
              <a:prstGeom prst="rect">
                <a:avLst/>
              </a:prstGeom>
              <a:solidFill>
                <a:schemeClr val="accent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3" name="Rectangle 582">
                <a:extLst>
                  <a:ext uri="{FF2B5EF4-FFF2-40B4-BE49-F238E27FC236}">
                    <a16:creationId xmlns:a16="http://schemas.microsoft.com/office/drawing/2014/main" id="{19AA989B-543B-4CC5-BF31-6AE01DB85006}"/>
                  </a:ext>
                </a:extLst>
              </p:cNvPr>
              <p:cNvSpPr/>
              <p:nvPr/>
            </p:nvSpPr>
            <p:spPr bwMode="gray">
              <a:xfrm>
                <a:off x="-1050456" y="1184869"/>
                <a:ext cx="140782" cy="140782"/>
              </a:xfrm>
              <a:prstGeom prst="rect">
                <a:avLst/>
              </a:prstGeom>
              <a:solidFill>
                <a:schemeClr val="accent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4" name="Rectangle 583">
                <a:extLst>
                  <a:ext uri="{FF2B5EF4-FFF2-40B4-BE49-F238E27FC236}">
                    <a16:creationId xmlns:a16="http://schemas.microsoft.com/office/drawing/2014/main" id="{6A5E7E6D-4BD0-44EF-82D2-BFBCBF8EB549}"/>
                  </a:ext>
                </a:extLst>
              </p:cNvPr>
              <p:cNvSpPr/>
              <p:nvPr/>
            </p:nvSpPr>
            <p:spPr bwMode="gray">
              <a:xfrm>
                <a:off x="-1050456" y="422581"/>
                <a:ext cx="140782" cy="140782"/>
              </a:xfrm>
              <a:prstGeom prst="rect">
                <a:avLst/>
              </a:prstGeom>
              <a:solidFill>
                <a:schemeClr val="accent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585" name="Rectangle 584">
                <a:extLst>
                  <a:ext uri="{FF2B5EF4-FFF2-40B4-BE49-F238E27FC236}">
                    <a16:creationId xmlns:a16="http://schemas.microsoft.com/office/drawing/2014/main" id="{ACF49DF1-0CD7-4294-9706-5AC65BF5BF3A}"/>
                  </a:ext>
                </a:extLst>
              </p:cNvPr>
              <p:cNvSpPr/>
              <p:nvPr/>
            </p:nvSpPr>
            <p:spPr bwMode="gray">
              <a:xfrm>
                <a:off x="-1050456" y="621934"/>
                <a:ext cx="140782" cy="140782"/>
              </a:xfrm>
              <a:prstGeom prst="rect">
                <a:avLst/>
              </a:prstGeom>
              <a:solidFill>
                <a:schemeClr val="accent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9</a:t>
                </a:r>
              </a:p>
            </p:txBody>
          </p:sp>
        </p:grpSp>
        <p:sp>
          <p:nvSpPr>
            <p:cNvPr id="482" name="TextBox 481">
              <a:extLst>
                <a:ext uri="{FF2B5EF4-FFF2-40B4-BE49-F238E27FC236}">
                  <a16:creationId xmlns:a16="http://schemas.microsoft.com/office/drawing/2014/main" id="{CE5382DB-D788-41C7-94E1-8DCE605E22D8}"/>
                </a:ext>
              </a:extLst>
            </p:cNvPr>
            <p:cNvSpPr txBox="1"/>
            <p:nvPr userDrawn="1"/>
          </p:nvSpPr>
          <p:spPr>
            <a:xfrm>
              <a:off x="-2000780" y="289443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Equity</a:t>
              </a:r>
            </a:p>
          </p:txBody>
        </p:sp>
        <p:sp>
          <p:nvSpPr>
            <p:cNvPr id="483" name="TextBox 482">
              <a:extLst>
                <a:ext uri="{FF2B5EF4-FFF2-40B4-BE49-F238E27FC236}">
                  <a16:creationId xmlns:a16="http://schemas.microsoft.com/office/drawing/2014/main" id="{80F68FC1-128D-4C6A-8727-FA67B0AA1EDE}"/>
                </a:ext>
              </a:extLst>
            </p:cNvPr>
            <p:cNvSpPr txBox="1"/>
            <p:nvPr userDrawn="1"/>
          </p:nvSpPr>
          <p:spPr>
            <a:xfrm>
              <a:off x="-2000780" y="3093828"/>
              <a:ext cx="73152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FI</a:t>
              </a:r>
              <a:r>
                <a:rPr lang="en-US" sz="800" b="0" kern="0" baseline="0" dirty="0">
                  <a:solidFill>
                    <a:srgbClr val="000000"/>
                  </a:solidFill>
                  <a:latin typeface="Arial"/>
                  <a:cs typeface="Arial" panose="020B0604020202020204" pitchFamily="34" charset="0"/>
                </a:rPr>
                <a:t> &amp; Money Mkt</a:t>
              </a:r>
              <a:endParaRPr lang="en-US" sz="800" b="0" kern="0" dirty="0">
                <a:solidFill>
                  <a:srgbClr val="000000"/>
                </a:solidFill>
                <a:latin typeface="Arial"/>
                <a:cs typeface="Arial" panose="020B0604020202020204" pitchFamily="34" charset="0"/>
              </a:endParaRPr>
            </a:p>
          </p:txBody>
        </p:sp>
        <p:sp>
          <p:nvSpPr>
            <p:cNvPr id="484" name="TextBox 483">
              <a:extLst>
                <a:ext uri="{FF2B5EF4-FFF2-40B4-BE49-F238E27FC236}">
                  <a16:creationId xmlns:a16="http://schemas.microsoft.com/office/drawing/2014/main" id="{DF78A4D6-2EF3-4B5D-9BB5-09D7E066EF70}"/>
                </a:ext>
              </a:extLst>
            </p:cNvPr>
            <p:cNvSpPr txBox="1"/>
            <p:nvPr userDrawn="1"/>
          </p:nvSpPr>
          <p:spPr>
            <a:xfrm>
              <a:off x="-2000780" y="329322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Alternatives</a:t>
              </a:r>
            </a:p>
          </p:txBody>
        </p:sp>
        <p:sp>
          <p:nvSpPr>
            <p:cNvPr id="485" name="TextBox 484">
              <a:extLst>
                <a:ext uri="{FF2B5EF4-FFF2-40B4-BE49-F238E27FC236}">
                  <a16:creationId xmlns:a16="http://schemas.microsoft.com/office/drawing/2014/main" id="{CC882D74-0979-4BB3-B6FA-610540282528}"/>
                </a:ext>
              </a:extLst>
            </p:cNvPr>
            <p:cNvSpPr txBox="1"/>
            <p:nvPr userDrawn="1"/>
          </p:nvSpPr>
          <p:spPr>
            <a:xfrm>
              <a:off x="-2000780" y="3492617"/>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Multi-Asset</a:t>
              </a:r>
            </a:p>
          </p:txBody>
        </p:sp>
        <p:sp>
          <p:nvSpPr>
            <p:cNvPr id="486" name="TextBox 485">
              <a:extLst>
                <a:ext uri="{FF2B5EF4-FFF2-40B4-BE49-F238E27FC236}">
                  <a16:creationId xmlns:a16="http://schemas.microsoft.com/office/drawing/2014/main" id="{15C960CA-7CF7-4C34-B95A-B96400B73135}"/>
                </a:ext>
              </a:extLst>
            </p:cNvPr>
            <p:cNvSpPr txBox="1"/>
            <p:nvPr userDrawn="1"/>
          </p:nvSpPr>
          <p:spPr bwMode="gray">
            <a:xfrm>
              <a:off x="-2000780" y="2701329"/>
              <a:ext cx="939360"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Asset Class Colors</a:t>
              </a:r>
            </a:p>
          </p:txBody>
        </p:sp>
        <p:cxnSp>
          <p:nvCxnSpPr>
            <p:cNvPr id="487" name="Straight Connector 486">
              <a:extLst>
                <a:ext uri="{FF2B5EF4-FFF2-40B4-BE49-F238E27FC236}">
                  <a16:creationId xmlns:a16="http://schemas.microsoft.com/office/drawing/2014/main" id="{165EC2C1-CA84-47C7-A4D9-EA76FB434854}"/>
                </a:ext>
              </a:extLst>
            </p:cNvPr>
            <p:cNvCxnSpPr/>
            <p:nvPr userDrawn="1"/>
          </p:nvCxnSpPr>
          <p:spPr bwMode="gray">
            <a:xfrm>
              <a:off x="-2000780" y="2849199"/>
              <a:ext cx="1876664" cy="0"/>
            </a:xfrm>
            <a:prstGeom prst="line">
              <a:avLst/>
            </a:prstGeom>
            <a:noFill/>
            <a:ln w="6350" cap="flat" cmpd="sng" algn="ctr">
              <a:solidFill>
                <a:srgbClr val="FFFFFF">
                  <a:lumMod val="50000"/>
                </a:srgbClr>
              </a:solidFill>
              <a:prstDash val="solid"/>
            </a:ln>
            <a:effectLst/>
          </p:spPr>
        </p:cxnSp>
        <p:sp>
          <p:nvSpPr>
            <p:cNvPr id="488" name="TextBox 487">
              <a:extLst>
                <a:ext uri="{FF2B5EF4-FFF2-40B4-BE49-F238E27FC236}">
                  <a16:creationId xmlns:a16="http://schemas.microsoft.com/office/drawing/2014/main" id="{CC882D74-0979-4BB3-B6FA-610540282528}"/>
                </a:ext>
              </a:extLst>
            </p:cNvPr>
            <p:cNvSpPr txBox="1"/>
            <p:nvPr userDrawn="1"/>
          </p:nvSpPr>
          <p:spPr>
            <a:xfrm>
              <a:off x="-2000780" y="3692011"/>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Misc.</a:t>
              </a:r>
            </a:p>
          </p:txBody>
        </p:sp>
        <p:sp>
          <p:nvSpPr>
            <p:cNvPr id="489" name="TextBox 488">
              <a:extLst>
                <a:ext uri="{FF2B5EF4-FFF2-40B4-BE49-F238E27FC236}">
                  <a16:creationId xmlns:a16="http://schemas.microsoft.com/office/drawing/2014/main" id="{E76BEFC4-C495-4C79-BB93-FBDD1B6DBB5D}"/>
                </a:ext>
              </a:extLst>
            </p:cNvPr>
            <p:cNvSpPr txBox="1"/>
            <p:nvPr userDrawn="1"/>
          </p:nvSpPr>
          <p:spPr>
            <a:xfrm>
              <a:off x="-1986479" y="4664741"/>
              <a:ext cx="656440" cy="123111"/>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Table border</a:t>
              </a:r>
            </a:p>
          </p:txBody>
        </p:sp>
        <p:sp>
          <p:nvSpPr>
            <p:cNvPr id="490" name="TextBox 489">
              <a:extLst>
                <a:ext uri="{FF2B5EF4-FFF2-40B4-BE49-F238E27FC236}">
                  <a16:creationId xmlns:a16="http://schemas.microsoft.com/office/drawing/2014/main" id="{9C4A484B-4DD5-444E-B69A-46939E786E9B}"/>
                </a:ext>
              </a:extLst>
            </p:cNvPr>
            <p:cNvSpPr txBox="1"/>
            <p:nvPr userDrawn="1"/>
          </p:nvSpPr>
          <p:spPr bwMode="gray">
            <a:xfrm>
              <a:off x="-1986479" y="4053774"/>
              <a:ext cx="1309654"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Chart Style</a:t>
              </a:r>
              <a:r>
                <a:rPr lang="en-US" sz="800" b="1" kern="0" baseline="0" dirty="0">
                  <a:solidFill>
                    <a:prstClr val="black"/>
                  </a:solidFill>
                  <a:latin typeface="Arial"/>
                  <a:cs typeface="Arial" panose="020B0604020202020204" pitchFamily="34" charset="0"/>
                </a:rPr>
                <a:t> &amp; </a:t>
              </a:r>
              <a:r>
                <a:rPr lang="en-US" sz="800" b="1" kern="0" dirty="0">
                  <a:solidFill>
                    <a:prstClr val="black"/>
                  </a:solidFill>
                  <a:latin typeface="Arial"/>
                  <a:cs typeface="Arial" panose="020B0604020202020204" pitchFamily="34" charset="0"/>
                </a:rPr>
                <a:t>Color</a:t>
              </a:r>
              <a:r>
                <a:rPr lang="en-US" sz="800" b="1" kern="0" baseline="0" dirty="0">
                  <a:solidFill>
                    <a:prstClr val="black"/>
                  </a:solidFill>
                  <a:latin typeface="Arial"/>
                  <a:cs typeface="Arial" panose="020B0604020202020204" pitchFamily="34" charset="0"/>
                </a:rPr>
                <a:t> Usage</a:t>
              </a:r>
              <a:r>
                <a:rPr lang="en-US" sz="800" b="1" kern="0" dirty="0">
                  <a:solidFill>
                    <a:prstClr val="black"/>
                  </a:solidFill>
                  <a:latin typeface="Arial"/>
                  <a:cs typeface="Arial" panose="020B0604020202020204" pitchFamily="34" charset="0"/>
                </a:rPr>
                <a:t> </a:t>
              </a:r>
            </a:p>
          </p:txBody>
        </p:sp>
        <p:cxnSp>
          <p:nvCxnSpPr>
            <p:cNvPr id="491" name="Straight Connector 490">
              <a:extLst>
                <a:ext uri="{FF2B5EF4-FFF2-40B4-BE49-F238E27FC236}">
                  <a16:creationId xmlns:a16="http://schemas.microsoft.com/office/drawing/2014/main" id="{9AE18011-1C11-4D21-A706-36057CCC36B4}"/>
                </a:ext>
              </a:extLst>
            </p:cNvPr>
            <p:cNvCxnSpPr/>
            <p:nvPr userDrawn="1"/>
          </p:nvCxnSpPr>
          <p:spPr bwMode="gray">
            <a:xfrm>
              <a:off x="-1986479" y="4204547"/>
              <a:ext cx="1869566" cy="0"/>
            </a:xfrm>
            <a:prstGeom prst="line">
              <a:avLst/>
            </a:prstGeom>
            <a:noFill/>
            <a:ln w="6350" cap="flat" cmpd="sng" algn="ctr">
              <a:solidFill>
                <a:srgbClr val="FFFFFF">
                  <a:lumMod val="50000"/>
                </a:srgbClr>
              </a:solidFill>
              <a:prstDash val="solid"/>
            </a:ln>
            <a:effectLst/>
          </p:spPr>
        </p:cxnSp>
        <p:sp>
          <p:nvSpPr>
            <p:cNvPr id="492" name="TextBox 491">
              <a:extLst>
                <a:ext uri="{FF2B5EF4-FFF2-40B4-BE49-F238E27FC236}">
                  <a16:creationId xmlns:a16="http://schemas.microsoft.com/office/drawing/2014/main" id="{36CE0097-A076-4CD7-9D8B-99E7F115658A}"/>
                </a:ext>
              </a:extLst>
            </p:cNvPr>
            <p:cNvSpPr txBox="1"/>
            <p:nvPr userDrawn="1"/>
          </p:nvSpPr>
          <p:spPr>
            <a:xfrm>
              <a:off x="-1986479" y="4980334"/>
              <a:ext cx="65644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Rich Blue</a:t>
              </a:r>
            </a:p>
          </p:txBody>
        </p:sp>
        <p:sp>
          <p:nvSpPr>
            <p:cNvPr id="493" name="TextBox 492">
              <a:extLst>
                <a:ext uri="{FF2B5EF4-FFF2-40B4-BE49-F238E27FC236}">
                  <a16:creationId xmlns:a16="http://schemas.microsoft.com/office/drawing/2014/main" id="{E76BEFC4-C495-4C79-BB93-FBDD1B6DBB5D}"/>
                </a:ext>
              </a:extLst>
            </p:cNvPr>
            <p:cNvSpPr txBox="1"/>
            <p:nvPr userDrawn="1"/>
          </p:nvSpPr>
          <p:spPr>
            <a:xfrm>
              <a:off x="-1986479" y="5190160"/>
              <a:ext cx="748406" cy="243840"/>
            </a:xfrm>
            <a:prstGeom prst="rect">
              <a:avLst/>
            </a:prstGeom>
            <a:noFill/>
          </p:spPr>
          <p:txBody>
            <a:bodyPr wrap="square" lIns="0" tIns="0" rIns="0" bIns="0" rtlCol="0" anchor="t" anchorCtr="0">
              <a:noAutofit/>
            </a:bodyPr>
            <a:lstStyle/>
            <a:p>
              <a:pPr fontAlgn="auto">
                <a:spcBef>
                  <a:spcPts val="0"/>
                </a:spcBef>
                <a:spcAft>
                  <a:spcPts val="0"/>
                </a:spcAft>
                <a:defRPr/>
              </a:pPr>
              <a:r>
                <a:rPr lang="en-US" sz="800" b="1" kern="0" dirty="0">
                  <a:solidFill>
                    <a:schemeClr val="accent2"/>
                  </a:solidFill>
                  <a:latin typeface="Arial"/>
                  <a:cs typeface="Arial" panose="020B0604020202020204" pitchFamily="34" charset="0"/>
                </a:rPr>
                <a:t>Equity </a:t>
              </a:r>
              <a:r>
                <a:rPr lang="en-US" sz="800" b="1" kern="0" baseline="0" dirty="0">
                  <a:solidFill>
                    <a:schemeClr val="accent2"/>
                  </a:solidFill>
                  <a:latin typeface="Arial"/>
                  <a:cs typeface="Arial" panose="020B0604020202020204" pitchFamily="34" charset="0"/>
                </a:rPr>
                <a:t>Colors</a:t>
              </a:r>
              <a:endParaRPr lang="en-US" sz="800" b="1" kern="0" dirty="0">
                <a:solidFill>
                  <a:schemeClr val="accent2"/>
                </a:solidFill>
                <a:latin typeface="Arial"/>
                <a:cs typeface="Arial" panose="020B0604020202020204" pitchFamily="34" charset="0"/>
              </a:endParaRPr>
            </a:p>
          </p:txBody>
        </p:sp>
        <p:sp>
          <p:nvSpPr>
            <p:cNvPr id="494" name="Rectangle 493">
              <a:extLst>
                <a:ext uri="{FF2B5EF4-FFF2-40B4-BE49-F238E27FC236}">
                  <a16:creationId xmlns:a16="http://schemas.microsoft.com/office/drawing/2014/main" id="{B81FEB27-2076-4D40-8D3A-9C403C2CCF3C}"/>
                </a:ext>
              </a:extLst>
            </p:cNvPr>
            <p:cNvSpPr/>
            <p:nvPr userDrawn="1"/>
          </p:nvSpPr>
          <p:spPr bwMode="gray">
            <a:xfrm>
              <a:off x="-1155566" y="2894433"/>
              <a:ext cx="137160" cy="164592"/>
            </a:xfrm>
            <a:prstGeom prst="rect">
              <a:avLst/>
            </a:prstGeom>
            <a:solidFill>
              <a:schemeClr val="accent2"/>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495" name="Rectangle 494">
              <a:extLst>
                <a:ext uri="{FF2B5EF4-FFF2-40B4-BE49-F238E27FC236}">
                  <a16:creationId xmlns:a16="http://schemas.microsoft.com/office/drawing/2014/main" id="{10CC4849-C340-4005-8862-01DBCD1AB4C6}"/>
                </a:ext>
              </a:extLst>
            </p:cNvPr>
            <p:cNvSpPr/>
            <p:nvPr userDrawn="1"/>
          </p:nvSpPr>
          <p:spPr bwMode="gray">
            <a:xfrm>
              <a:off x="-1155566" y="3093828"/>
              <a:ext cx="137160" cy="164592"/>
            </a:xfrm>
            <a:prstGeom prst="rect">
              <a:avLst/>
            </a:prstGeom>
            <a:solidFill>
              <a:schemeClr val="accent3"/>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496" name="Rectangle 495">
              <a:extLst>
                <a:ext uri="{FF2B5EF4-FFF2-40B4-BE49-F238E27FC236}">
                  <a16:creationId xmlns:a16="http://schemas.microsoft.com/office/drawing/2014/main" id="{13DD2E4F-08AD-4D0E-BF63-E8ABFC4A985F}"/>
                </a:ext>
              </a:extLst>
            </p:cNvPr>
            <p:cNvSpPr/>
            <p:nvPr userDrawn="1"/>
          </p:nvSpPr>
          <p:spPr bwMode="gray">
            <a:xfrm>
              <a:off x="-1155566" y="3293223"/>
              <a:ext cx="137160" cy="164592"/>
            </a:xfrm>
            <a:prstGeom prst="rect">
              <a:avLst/>
            </a:prstGeom>
            <a:solidFill>
              <a:schemeClr val="accent4"/>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chemeClr val="bg1"/>
                  </a:solidFill>
                  <a:latin typeface="Arial"/>
                  <a:cs typeface="Arial" panose="020B0604020202020204" pitchFamily="34" charset="0"/>
                </a:rPr>
                <a:t>4</a:t>
              </a:r>
            </a:p>
          </p:txBody>
        </p:sp>
        <p:sp>
          <p:nvSpPr>
            <p:cNvPr id="497" name="Rectangle 496">
              <a:extLst>
                <a:ext uri="{FF2B5EF4-FFF2-40B4-BE49-F238E27FC236}">
                  <a16:creationId xmlns:a16="http://schemas.microsoft.com/office/drawing/2014/main" id="{9CEB7981-2A17-4C38-88F6-CF6AF61E5A7F}"/>
                </a:ext>
              </a:extLst>
            </p:cNvPr>
            <p:cNvSpPr/>
            <p:nvPr userDrawn="1"/>
          </p:nvSpPr>
          <p:spPr bwMode="gray">
            <a:xfrm>
              <a:off x="-1155566" y="3492618"/>
              <a:ext cx="137160" cy="164592"/>
            </a:xfrm>
            <a:prstGeom prst="rect">
              <a:avLst/>
            </a:prstGeom>
            <a:solidFill>
              <a:schemeClr val="accent5"/>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498" name="Rectangle 497">
              <a:extLst>
                <a:ext uri="{FF2B5EF4-FFF2-40B4-BE49-F238E27FC236}">
                  <a16:creationId xmlns:a16="http://schemas.microsoft.com/office/drawing/2014/main" id="{AFDBB7D0-410C-43F6-AC6D-562767260C37}"/>
                </a:ext>
              </a:extLst>
            </p:cNvPr>
            <p:cNvSpPr/>
            <p:nvPr userDrawn="1"/>
          </p:nvSpPr>
          <p:spPr bwMode="gray">
            <a:xfrm>
              <a:off x="-992796" y="2894433"/>
              <a:ext cx="868680" cy="164592"/>
            </a:xfrm>
            <a:prstGeom prst="rect">
              <a:avLst/>
            </a:prstGeom>
            <a:solidFill>
              <a:schemeClr val="accent2"/>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R33 G120 B196</a:t>
              </a:r>
            </a:p>
          </p:txBody>
        </p:sp>
        <p:sp>
          <p:nvSpPr>
            <p:cNvPr id="499" name="Rectangle 498">
              <a:extLst>
                <a:ext uri="{FF2B5EF4-FFF2-40B4-BE49-F238E27FC236}">
                  <a16:creationId xmlns:a16="http://schemas.microsoft.com/office/drawing/2014/main" id="{D2871D0C-5721-4498-B50F-612F42A3A8AB}"/>
                </a:ext>
              </a:extLst>
            </p:cNvPr>
            <p:cNvSpPr/>
            <p:nvPr userDrawn="1"/>
          </p:nvSpPr>
          <p:spPr bwMode="gray">
            <a:xfrm>
              <a:off x="-992796" y="3093828"/>
              <a:ext cx="868680" cy="164592"/>
            </a:xfrm>
            <a:prstGeom prst="rect">
              <a:avLst/>
            </a:prstGeom>
            <a:solidFill>
              <a:schemeClr val="accent3"/>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R59 G148 B57</a:t>
              </a:r>
            </a:p>
          </p:txBody>
        </p:sp>
        <p:sp>
          <p:nvSpPr>
            <p:cNvPr id="500" name="Rectangle 499">
              <a:extLst>
                <a:ext uri="{FF2B5EF4-FFF2-40B4-BE49-F238E27FC236}">
                  <a16:creationId xmlns:a16="http://schemas.microsoft.com/office/drawing/2014/main" id="{80B4573A-549F-4F95-B4B2-D18D9CEBD230}"/>
                </a:ext>
              </a:extLst>
            </p:cNvPr>
            <p:cNvSpPr/>
            <p:nvPr userDrawn="1"/>
          </p:nvSpPr>
          <p:spPr bwMode="gray">
            <a:xfrm>
              <a:off x="-992796" y="3293223"/>
              <a:ext cx="868680" cy="164592"/>
            </a:xfrm>
            <a:prstGeom prst="rect">
              <a:avLst/>
            </a:prstGeom>
            <a:solidFill>
              <a:srgbClr val="D8761C"/>
            </a:solidFill>
            <a:ln w="63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bg1"/>
                  </a:solidFill>
                  <a:latin typeface="Arial"/>
                  <a:cs typeface="Arial" panose="020B0604020202020204" pitchFamily="34" charset="0"/>
                </a:rPr>
                <a:t>R216 G118 B28</a:t>
              </a:r>
            </a:p>
          </p:txBody>
        </p:sp>
        <p:sp>
          <p:nvSpPr>
            <p:cNvPr id="501" name="Rectangle 500">
              <a:extLst>
                <a:ext uri="{FF2B5EF4-FFF2-40B4-BE49-F238E27FC236}">
                  <a16:creationId xmlns:a16="http://schemas.microsoft.com/office/drawing/2014/main" id="{D426B89F-F64D-4433-A525-02397926A7A7}"/>
                </a:ext>
              </a:extLst>
            </p:cNvPr>
            <p:cNvSpPr/>
            <p:nvPr userDrawn="1"/>
          </p:nvSpPr>
          <p:spPr bwMode="gray">
            <a:xfrm>
              <a:off x="-992796" y="3492618"/>
              <a:ext cx="868680" cy="164592"/>
            </a:xfrm>
            <a:prstGeom prst="rect">
              <a:avLst/>
            </a:prstGeom>
            <a:solidFill>
              <a:schemeClr val="accent5"/>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R206 G69 B113</a:t>
              </a:r>
            </a:p>
          </p:txBody>
        </p:sp>
        <p:sp>
          <p:nvSpPr>
            <p:cNvPr id="502" name="Rectangle 501">
              <a:extLst>
                <a:ext uri="{FF2B5EF4-FFF2-40B4-BE49-F238E27FC236}">
                  <a16:creationId xmlns:a16="http://schemas.microsoft.com/office/drawing/2014/main" id="{9CEB7981-2A17-4C38-88F6-CF6AF61E5A7F}"/>
                </a:ext>
              </a:extLst>
            </p:cNvPr>
            <p:cNvSpPr/>
            <p:nvPr userDrawn="1"/>
          </p:nvSpPr>
          <p:spPr bwMode="gray">
            <a:xfrm>
              <a:off x="-1155566" y="3692011"/>
              <a:ext cx="137160" cy="164592"/>
            </a:xfrm>
            <a:prstGeom prst="rect">
              <a:avLst/>
            </a:prstGeom>
            <a:solidFill>
              <a:schemeClr val="accent6"/>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6</a:t>
              </a:r>
            </a:p>
          </p:txBody>
        </p:sp>
        <p:sp>
          <p:nvSpPr>
            <p:cNvPr id="503" name="Rectangle 502">
              <a:extLst>
                <a:ext uri="{FF2B5EF4-FFF2-40B4-BE49-F238E27FC236}">
                  <a16:creationId xmlns:a16="http://schemas.microsoft.com/office/drawing/2014/main" id="{D426B89F-F64D-4433-A525-02397926A7A7}"/>
                </a:ext>
              </a:extLst>
            </p:cNvPr>
            <p:cNvSpPr/>
            <p:nvPr userDrawn="1"/>
          </p:nvSpPr>
          <p:spPr bwMode="gray">
            <a:xfrm>
              <a:off x="-992796" y="3692011"/>
              <a:ext cx="868680" cy="164592"/>
            </a:xfrm>
            <a:prstGeom prst="rect">
              <a:avLst/>
            </a:prstGeom>
            <a:solidFill>
              <a:srgbClr val="79468E"/>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R121 G70 B142</a:t>
              </a:r>
            </a:p>
          </p:txBody>
        </p:sp>
        <p:sp>
          <p:nvSpPr>
            <p:cNvPr id="504" name="Rectangle 503">
              <a:extLst>
                <a:ext uri="{FF2B5EF4-FFF2-40B4-BE49-F238E27FC236}">
                  <a16:creationId xmlns:a16="http://schemas.microsoft.com/office/drawing/2014/main" id="{7A40A154-0BDC-416D-8101-7F5E8125DBF8}"/>
                </a:ext>
              </a:extLst>
            </p:cNvPr>
            <p:cNvSpPr/>
            <p:nvPr userDrawn="1"/>
          </p:nvSpPr>
          <p:spPr bwMode="gray">
            <a:xfrm>
              <a:off x="-992796" y="4644000"/>
              <a:ext cx="868680" cy="164592"/>
            </a:xfrm>
            <a:prstGeom prst="rect">
              <a:avLst/>
            </a:prstGeom>
            <a:solidFill>
              <a:srgbClr val="FFFFFF">
                <a:lumMod val="50000"/>
              </a:srgb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505" name="Rectangle 504">
              <a:extLst>
                <a:ext uri="{FF2B5EF4-FFF2-40B4-BE49-F238E27FC236}">
                  <a16:creationId xmlns:a16="http://schemas.microsoft.com/office/drawing/2014/main" id="{BEFF6F28-0A07-4732-B7A6-A94CAF90C4F9}"/>
                </a:ext>
              </a:extLst>
            </p:cNvPr>
            <p:cNvSpPr/>
            <p:nvPr userDrawn="1"/>
          </p:nvSpPr>
          <p:spPr bwMode="gray">
            <a:xfrm>
              <a:off x="-1155566" y="4644000"/>
              <a:ext cx="137160" cy="164592"/>
            </a:xfrm>
            <a:prstGeom prst="rect">
              <a:avLst/>
            </a:prstGeom>
            <a:solidFill>
              <a:srgbClr val="FFFFFF">
                <a:lumMod val="50000"/>
              </a:srgb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06" name="Rectangle 505">
              <a:extLst>
                <a:ext uri="{FF2B5EF4-FFF2-40B4-BE49-F238E27FC236}">
                  <a16:creationId xmlns:a16="http://schemas.microsoft.com/office/drawing/2014/main" id="{9195CC65-9C20-4D1B-8C6B-A53973B70C2E}"/>
                </a:ext>
              </a:extLst>
            </p:cNvPr>
            <p:cNvSpPr/>
            <p:nvPr userDrawn="1"/>
          </p:nvSpPr>
          <p:spPr bwMode="gray">
            <a:xfrm>
              <a:off x="-992796" y="4980334"/>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R13 G24 B38</a:t>
              </a:r>
            </a:p>
          </p:txBody>
        </p:sp>
        <p:sp>
          <p:nvSpPr>
            <p:cNvPr id="507" name="Rectangle 506">
              <a:extLst>
                <a:ext uri="{FF2B5EF4-FFF2-40B4-BE49-F238E27FC236}">
                  <a16:creationId xmlns:a16="http://schemas.microsoft.com/office/drawing/2014/main" id="{CC457A34-DC74-45AF-9291-8A16FBF96B26}"/>
                </a:ext>
              </a:extLst>
            </p:cNvPr>
            <p:cNvSpPr/>
            <p:nvPr userDrawn="1"/>
          </p:nvSpPr>
          <p:spPr bwMode="gray">
            <a:xfrm>
              <a:off x="-1155566" y="4980334"/>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1</a:t>
              </a:r>
            </a:p>
          </p:txBody>
        </p:sp>
        <p:sp>
          <p:nvSpPr>
            <p:cNvPr id="508" name="Rectangle 507">
              <a:extLst>
                <a:ext uri="{FF2B5EF4-FFF2-40B4-BE49-F238E27FC236}">
                  <a16:creationId xmlns:a16="http://schemas.microsoft.com/office/drawing/2014/main" id="{7A40A154-0BDC-416D-8101-7F5E8125DBF8}"/>
                </a:ext>
              </a:extLst>
            </p:cNvPr>
            <p:cNvSpPr/>
            <p:nvPr userDrawn="1"/>
          </p:nvSpPr>
          <p:spPr bwMode="gray">
            <a:xfrm>
              <a:off x="-992796" y="5190160"/>
              <a:ext cx="868680" cy="164592"/>
            </a:xfrm>
            <a:prstGeom prst="rect">
              <a:avLst/>
            </a:prstGeom>
            <a:solidFill>
              <a:schemeClr val="accent2"/>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R33 G120 B196</a:t>
              </a:r>
            </a:p>
          </p:txBody>
        </p:sp>
        <p:sp>
          <p:nvSpPr>
            <p:cNvPr id="509" name="Rectangle 508">
              <a:extLst>
                <a:ext uri="{FF2B5EF4-FFF2-40B4-BE49-F238E27FC236}">
                  <a16:creationId xmlns:a16="http://schemas.microsoft.com/office/drawing/2014/main" id="{BEFF6F28-0A07-4732-B7A6-A94CAF90C4F9}"/>
                </a:ext>
              </a:extLst>
            </p:cNvPr>
            <p:cNvSpPr/>
            <p:nvPr userDrawn="1"/>
          </p:nvSpPr>
          <p:spPr bwMode="gray">
            <a:xfrm>
              <a:off x="-1155566" y="5190160"/>
              <a:ext cx="137160" cy="164592"/>
            </a:xfrm>
            <a:prstGeom prst="rect">
              <a:avLst/>
            </a:prstGeom>
            <a:solidFill>
              <a:schemeClr val="accent2"/>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510" name="Rectangle 509">
              <a:extLst>
                <a:ext uri="{FF2B5EF4-FFF2-40B4-BE49-F238E27FC236}">
                  <a16:creationId xmlns:a16="http://schemas.microsoft.com/office/drawing/2014/main" id="{7A40A154-0BDC-416D-8101-7F5E8125DBF8}"/>
                </a:ext>
              </a:extLst>
            </p:cNvPr>
            <p:cNvSpPr/>
            <p:nvPr userDrawn="1"/>
          </p:nvSpPr>
          <p:spPr bwMode="gray">
            <a:xfrm>
              <a:off x="-992796" y="5389555"/>
              <a:ext cx="868680" cy="164592"/>
            </a:xfrm>
            <a:prstGeom prst="rect">
              <a:avLst/>
            </a:prstGeom>
            <a:solidFill>
              <a:schemeClr val="accent2">
                <a:lumMod val="60000"/>
                <a:lumOff val="4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R111 G175 B231</a:t>
              </a:r>
            </a:p>
          </p:txBody>
        </p:sp>
        <p:sp>
          <p:nvSpPr>
            <p:cNvPr id="511" name="Rectangle 510">
              <a:extLst>
                <a:ext uri="{FF2B5EF4-FFF2-40B4-BE49-F238E27FC236}">
                  <a16:creationId xmlns:a16="http://schemas.microsoft.com/office/drawing/2014/main" id="{BEFF6F28-0A07-4732-B7A6-A94CAF90C4F9}"/>
                </a:ext>
              </a:extLst>
            </p:cNvPr>
            <p:cNvSpPr/>
            <p:nvPr userDrawn="1"/>
          </p:nvSpPr>
          <p:spPr bwMode="gray">
            <a:xfrm>
              <a:off x="-1155566" y="5389555"/>
              <a:ext cx="137160" cy="164592"/>
            </a:xfrm>
            <a:prstGeom prst="rect">
              <a:avLst/>
            </a:prstGeom>
            <a:solidFill>
              <a:schemeClr val="accent2">
                <a:lumMod val="60000"/>
                <a:lumOff val="4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7</a:t>
              </a:r>
            </a:p>
          </p:txBody>
        </p:sp>
        <p:sp>
          <p:nvSpPr>
            <p:cNvPr id="512" name="Rectangle 511">
              <a:extLst>
                <a:ext uri="{FF2B5EF4-FFF2-40B4-BE49-F238E27FC236}">
                  <a16:creationId xmlns:a16="http://schemas.microsoft.com/office/drawing/2014/main" id="{7A40A154-0BDC-416D-8101-7F5E8125DBF8}"/>
                </a:ext>
              </a:extLst>
            </p:cNvPr>
            <p:cNvSpPr/>
            <p:nvPr userDrawn="1"/>
          </p:nvSpPr>
          <p:spPr bwMode="gray">
            <a:xfrm>
              <a:off x="-992796" y="5588950"/>
              <a:ext cx="868680" cy="164592"/>
            </a:xfrm>
            <a:prstGeom prst="rect">
              <a:avLst/>
            </a:prstGeom>
            <a:solidFill>
              <a:schemeClr val="accent2">
                <a:lumMod val="40000"/>
                <a:lumOff val="6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R159 G201 B239</a:t>
              </a:r>
            </a:p>
          </p:txBody>
        </p:sp>
        <p:sp>
          <p:nvSpPr>
            <p:cNvPr id="513" name="Rectangle 512">
              <a:extLst>
                <a:ext uri="{FF2B5EF4-FFF2-40B4-BE49-F238E27FC236}">
                  <a16:creationId xmlns:a16="http://schemas.microsoft.com/office/drawing/2014/main" id="{BEFF6F28-0A07-4732-B7A6-A94CAF90C4F9}"/>
                </a:ext>
              </a:extLst>
            </p:cNvPr>
            <p:cNvSpPr/>
            <p:nvPr userDrawn="1"/>
          </p:nvSpPr>
          <p:spPr bwMode="gray">
            <a:xfrm>
              <a:off x="-1155566" y="5588950"/>
              <a:ext cx="137160" cy="164592"/>
            </a:xfrm>
            <a:prstGeom prst="rect">
              <a:avLst/>
            </a:prstGeom>
            <a:solidFill>
              <a:schemeClr val="accent2">
                <a:lumMod val="40000"/>
                <a:lumOff val="6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8</a:t>
              </a:r>
            </a:p>
          </p:txBody>
        </p:sp>
        <p:sp>
          <p:nvSpPr>
            <p:cNvPr id="514" name="Rectangle 513">
              <a:extLst>
                <a:ext uri="{FF2B5EF4-FFF2-40B4-BE49-F238E27FC236}">
                  <a16:creationId xmlns:a16="http://schemas.microsoft.com/office/drawing/2014/main" id="{7A40A154-0BDC-416D-8101-7F5E8125DBF8}"/>
                </a:ext>
              </a:extLst>
            </p:cNvPr>
            <p:cNvSpPr/>
            <p:nvPr userDrawn="1"/>
          </p:nvSpPr>
          <p:spPr bwMode="gray">
            <a:xfrm>
              <a:off x="-992796" y="5788345"/>
              <a:ext cx="868680" cy="164592"/>
            </a:xfrm>
            <a:prstGeom prst="rect">
              <a:avLst/>
            </a:prstGeom>
            <a:solidFill>
              <a:schemeClr val="accent2">
                <a:lumMod val="20000"/>
                <a:lumOff val="8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R207 G228 B247</a:t>
              </a:r>
            </a:p>
          </p:txBody>
        </p:sp>
        <p:sp>
          <p:nvSpPr>
            <p:cNvPr id="515" name="Rectangle 514">
              <a:extLst>
                <a:ext uri="{FF2B5EF4-FFF2-40B4-BE49-F238E27FC236}">
                  <a16:creationId xmlns:a16="http://schemas.microsoft.com/office/drawing/2014/main" id="{BEFF6F28-0A07-4732-B7A6-A94CAF90C4F9}"/>
                </a:ext>
              </a:extLst>
            </p:cNvPr>
            <p:cNvSpPr/>
            <p:nvPr userDrawn="1"/>
          </p:nvSpPr>
          <p:spPr bwMode="gray">
            <a:xfrm>
              <a:off x="-1155566" y="5788345"/>
              <a:ext cx="137160" cy="164592"/>
            </a:xfrm>
            <a:prstGeom prst="rect">
              <a:avLst/>
            </a:prstGeom>
            <a:solidFill>
              <a:schemeClr val="accent2">
                <a:lumMod val="20000"/>
                <a:lumOff val="8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9</a:t>
              </a:r>
            </a:p>
          </p:txBody>
        </p:sp>
        <p:grpSp>
          <p:nvGrpSpPr>
            <p:cNvPr id="516" name="Group 515"/>
            <p:cNvGrpSpPr/>
            <p:nvPr userDrawn="1"/>
          </p:nvGrpSpPr>
          <p:grpSpPr>
            <a:xfrm>
              <a:off x="-1986479" y="4245210"/>
              <a:ext cx="1862363" cy="363987"/>
              <a:chOff x="-1986479" y="4245210"/>
              <a:chExt cx="1862363" cy="363987"/>
            </a:xfrm>
          </p:grpSpPr>
          <p:sp>
            <p:nvSpPr>
              <p:cNvPr id="518" name="TextBox 517">
                <a:extLst>
                  <a:ext uri="{FF2B5EF4-FFF2-40B4-BE49-F238E27FC236}">
                    <a16:creationId xmlns:a16="http://schemas.microsoft.com/office/drawing/2014/main" id="{36CE0097-A076-4CD7-9D8B-99E7F115658A}"/>
                  </a:ext>
                </a:extLst>
              </p:cNvPr>
              <p:cNvSpPr txBox="1"/>
              <p:nvPr userDrawn="1"/>
            </p:nvSpPr>
            <p:spPr>
              <a:xfrm>
                <a:off x="-1986479" y="4265951"/>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Arial"/>
                    <a:cs typeface="Arial" panose="020B0604020202020204" pitchFamily="34" charset="0"/>
                  </a:rPr>
                  <a:t>Arial Narrow 8pt</a:t>
                </a:r>
                <a:endParaRPr lang="en-US" sz="800" b="0" kern="0" dirty="0">
                  <a:solidFill>
                    <a:srgbClr val="000000"/>
                  </a:solidFill>
                  <a:latin typeface="Arial"/>
                  <a:cs typeface="Arial" panose="020B0604020202020204" pitchFamily="34" charset="0"/>
                </a:endParaRPr>
              </a:p>
            </p:txBody>
          </p:sp>
          <p:sp>
            <p:nvSpPr>
              <p:cNvPr id="519" name="Rectangle 518">
                <a:extLst>
                  <a:ext uri="{FF2B5EF4-FFF2-40B4-BE49-F238E27FC236}">
                    <a16:creationId xmlns:a16="http://schemas.microsoft.com/office/drawing/2014/main" id="{9195CC65-9C20-4D1B-8C6B-A53973B70C2E}"/>
                  </a:ext>
                </a:extLst>
              </p:cNvPr>
              <p:cNvSpPr/>
              <p:nvPr userDrawn="1"/>
            </p:nvSpPr>
            <p:spPr bwMode="gray">
              <a:xfrm>
                <a:off x="-992796" y="4245210"/>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R0 G0 B0</a:t>
                </a:r>
              </a:p>
            </p:txBody>
          </p:sp>
          <p:sp>
            <p:nvSpPr>
              <p:cNvPr id="520" name="Rectangle 519">
                <a:extLst>
                  <a:ext uri="{FF2B5EF4-FFF2-40B4-BE49-F238E27FC236}">
                    <a16:creationId xmlns:a16="http://schemas.microsoft.com/office/drawing/2014/main" id="{CC457A34-DC74-45AF-9291-8A16FBF96B26}"/>
                  </a:ext>
                </a:extLst>
              </p:cNvPr>
              <p:cNvSpPr/>
              <p:nvPr userDrawn="1"/>
            </p:nvSpPr>
            <p:spPr bwMode="gray">
              <a:xfrm>
                <a:off x="-1155566" y="4245210"/>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B</a:t>
                </a:r>
              </a:p>
            </p:txBody>
          </p:sp>
          <p:sp>
            <p:nvSpPr>
              <p:cNvPr id="521" name="Rectangle 520">
                <a:extLst>
                  <a:ext uri="{FF2B5EF4-FFF2-40B4-BE49-F238E27FC236}">
                    <a16:creationId xmlns:a16="http://schemas.microsoft.com/office/drawing/2014/main" id="{7A40A154-0BDC-416D-8101-7F5E8125DBF8}"/>
                  </a:ext>
                </a:extLst>
              </p:cNvPr>
              <p:cNvSpPr/>
              <p:nvPr userDrawn="1"/>
            </p:nvSpPr>
            <p:spPr bwMode="gray">
              <a:xfrm>
                <a:off x="-992796" y="4444605"/>
                <a:ext cx="868680" cy="164592"/>
              </a:xfrm>
              <a:prstGeom prst="rect">
                <a:avLst/>
              </a:prstGeom>
              <a:solidFill>
                <a:schemeClr val="bg1">
                  <a:lumMod val="5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522" name="Rectangle 521">
                <a:extLst>
                  <a:ext uri="{FF2B5EF4-FFF2-40B4-BE49-F238E27FC236}">
                    <a16:creationId xmlns:a16="http://schemas.microsoft.com/office/drawing/2014/main" id="{BEFF6F28-0A07-4732-B7A6-A94CAF90C4F9}"/>
                  </a:ext>
                </a:extLst>
              </p:cNvPr>
              <p:cNvSpPr/>
              <p:nvPr userDrawn="1"/>
            </p:nvSpPr>
            <p:spPr bwMode="gray">
              <a:xfrm>
                <a:off x="-1155566" y="4444605"/>
                <a:ext cx="137160" cy="164592"/>
              </a:xfrm>
              <a:prstGeom prst="rect">
                <a:avLst/>
              </a:prstGeom>
              <a:solidFill>
                <a:schemeClr val="bg1">
                  <a:lumMod val="5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23" name="TextBox 522">
                <a:extLst>
                  <a:ext uri="{FF2B5EF4-FFF2-40B4-BE49-F238E27FC236}">
                    <a16:creationId xmlns:a16="http://schemas.microsoft.com/office/drawing/2014/main" id="{36CE0097-A076-4CD7-9D8B-99E7F115658A}"/>
                  </a:ext>
                </a:extLst>
              </p:cNvPr>
              <p:cNvSpPr txBox="1"/>
              <p:nvPr userDrawn="1"/>
            </p:nvSpPr>
            <p:spPr>
              <a:xfrm>
                <a:off x="-1986479" y="4465346"/>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mn-lt"/>
                    <a:cs typeface="Arial" panose="020B0604020202020204" pitchFamily="34" charset="0"/>
                  </a:rPr>
                  <a:t>Axis Lines 0.5pt</a:t>
                </a:r>
              </a:p>
            </p:txBody>
          </p:sp>
        </p:grpSp>
        <p:graphicFrame>
          <p:nvGraphicFramePr>
            <p:cNvPr id="517" name="Chart 516"/>
            <p:cNvGraphicFramePr/>
            <p:nvPr userDrawn="1">
              <p:extLst>
                <p:ext uri="{D42A27DB-BD31-4B8C-83A1-F6EECF244321}">
                  <p14:modId xmlns:p14="http://schemas.microsoft.com/office/powerpoint/2010/main" val="4084668565"/>
                </p:ext>
              </p:extLst>
            </p:nvPr>
          </p:nvGraphicFramePr>
          <p:xfrm>
            <a:off x="-1748781" y="5952937"/>
            <a:ext cx="1372666" cy="1372666"/>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735936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3_full page">
    <p:spTree>
      <p:nvGrpSpPr>
        <p:cNvPr id="1" name=""/>
        <p:cNvGrpSpPr/>
        <p:nvPr/>
      </p:nvGrpSpPr>
      <p:grpSpPr>
        <a:xfrm>
          <a:off x="0" y="0"/>
          <a:ext cx="0" cy="0"/>
          <a:chOff x="0" y="0"/>
          <a:chExt cx="0" cy="0"/>
        </a:xfrm>
      </p:grpSpPr>
      <p:sp>
        <p:nvSpPr>
          <p:cNvPr id="4" name="Paper Title"/>
          <p:cNvSpPr>
            <a:spLocks noGrp="1"/>
          </p:cNvSpPr>
          <p:nvPr>
            <p:ph type="body" sz="quarter" idx="30" hasCustomPrompt="1"/>
          </p:nvPr>
        </p:nvSpPr>
        <p:spPr>
          <a:xfrm>
            <a:off x="2806700" y="675794"/>
            <a:ext cx="4508500" cy="492443"/>
          </a:xfrm>
        </p:spPr>
        <p:txBody>
          <a:bodyPr wrap="none" tIns="0" anchor="t" anchorCtr="0">
            <a:noAutofit/>
          </a:bodyPr>
          <a:lstStyle>
            <a:lvl1pPr algn="r">
              <a:spcBef>
                <a:spcPts val="0"/>
              </a:spcBef>
              <a:defRPr sz="1600" b="0" cap="none" baseline="0">
                <a:solidFill>
                  <a:schemeClr val="tx1"/>
                </a:solidFill>
              </a:defRPr>
            </a:lvl1pPr>
            <a:lvl2pPr marL="0" indent="0" algn="r">
              <a:spcBef>
                <a:spcPts val="0"/>
              </a:spcBef>
              <a:buNone/>
              <a:defRPr sz="1600" b="0" cap="none" baseline="0"/>
            </a:lvl2pPr>
            <a:lvl3pPr marL="0" indent="0" algn="r">
              <a:spcBef>
                <a:spcPts val="0"/>
              </a:spcBef>
              <a:buNone/>
              <a:defRPr sz="1600" b="0" cap="none" baseline="0"/>
            </a:lvl3pPr>
            <a:lvl4pPr algn="r">
              <a:spcBef>
                <a:spcPts val="0"/>
              </a:spcBef>
              <a:defRPr sz="1600" b="0" cap="none" spc="0" baseline="0"/>
            </a:lvl4pPr>
            <a:lvl5pPr algn="r">
              <a:spcBef>
                <a:spcPts val="0"/>
              </a:spcBef>
              <a:defRPr sz="1600" b="0" cap="none" spc="0" baseline="0"/>
            </a:lvl5pPr>
            <a:lvl6pPr algn="r">
              <a:spcBef>
                <a:spcPts val="0"/>
              </a:spcBef>
              <a:defRPr sz="1600" b="0" cap="none" baseline="0"/>
            </a:lvl6pPr>
            <a:lvl7pPr algn="r">
              <a:spcBef>
                <a:spcPts val="0"/>
              </a:spcBef>
              <a:defRPr sz="1600" b="0" cap="none" baseline="0"/>
            </a:lvl7pPr>
            <a:lvl8pPr algn="r">
              <a:spcBef>
                <a:spcPts val="0"/>
              </a:spcBef>
              <a:defRPr sz="1600" b="0" cap="none" baseline="0"/>
            </a:lvl8pPr>
            <a:lvl9pPr algn="r">
              <a:spcBef>
                <a:spcPts val="0"/>
              </a:spcBef>
              <a:defRPr sz="1600" b="0" cap="none" baseline="0"/>
            </a:lvl9pPr>
          </a:lstStyle>
          <a:p>
            <a:pPr lvl="0"/>
            <a:r>
              <a:rPr lang="en-US" dirty="0"/>
              <a:t>Fund Name One Line</a:t>
            </a:r>
          </a:p>
          <a:p>
            <a:pPr lvl="1"/>
            <a:r>
              <a:rPr lang="en-US" dirty="0"/>
              <a:t>Two Lines</a:t>
            </a:r>
          </a:p>
        </p:txBody>
      </p:sp>
      <p:sp>
        <p:nvSpPr>
          <p:cNvPr id="49" name="Rectangle 48">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68" name="Line">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pic>
        <p:nvPicPr>
          <p:cNvPr id="75" name="AM Logo">
            <a:extLst>
              <a:ext uri="{FF2B5EF4-FFF2-40B4-BE49-F238E27FC236}">
                <a16:creationId xmlns:a16="http://schemas.microsoft.com/office/drawing/2014/main" id="{B949DFA6-92DE-4C30-90BA-FE7195D579DE}"/>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455613" y="462225"/>
            <a:ext cx="1828800" cy="332849"/>
          </a:xfrm>
          <a:prstGeom prst="rect">
            <a:avLst/>
          </a:prstGeom>
        </p:spPr>
      </p:pic>
      <p:sp>
        <p:nvSpPr>
          <p:cNvPr id="90" name="TextBox 89"/>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Fund Name</a:t>
            </a:r>
          </a:p>
        </p:txBody>
      </p:sp>
      <p:sp>
        <p:nvSpPr>
          <p:cNvPr id="53" name="Rectangle 52">
            <a:extLst>
              <a:ext uri="{FF2B5EF4-FFF2-40B4-BE49-F238E27FC236}">
                <a16:creationId xmlns:a16="http://schemas.microsoft.com/office/drawing/2014/main" id="{B8CFA662-A5E1-4343-91A5-D8D2A56E1A87}"/>
              </a:ext>
            </a:extLst>
          </p:cNvPr>
          <p:cNvSpPr/>
          <p:nvPr userDrawn="1"/>
        </p:nvSpPr>
        <p:spPr>
          <a:xfrm flipV="1">
            <a:off x="49682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55" name="Rectangle 54">
            <a:extLst>
              <a:ext uri="{FF2B5EF4-FFF2-40B4-BE49-F238E27FC236}">
                <a16:creationId xmlns:a16="http://schemas.microsoft.com/office/drawing/2014/main" id="{F51A19C5-514B-4DB8-9407-B79111F3EFFD}"/>
              </a:ext>
            </a:extLst>
          </p:cNvPr>
          <p:cNvSpPr/>
          <p:nvPr userDrawn="1"/>
        </p:nvSpPr>
        <p:spPr>
          <a:xfrm flipV="1">
            <a:off x="20345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56" name="Rectangle 55">
            <a:extLst>
              <a:ext uri="{FF2B5EF4-FFF2-40B4-BE49-F238E27FC236}">
                <a16:creationId xmlns:a16="http://schemas.microsoft.com/office/drawing/2014/main" id="{DC9177CB-52DB-4236-A802-C2992D9EB4BD}"/>
              </a:ext>
            </a:extLst>
          </p:cNvPr>
          <p:cNvSpPr/>
          <p:nvPr userDrawn="1"/>
        </p:nvSpPr>
        <p:spPr>
          <a:xfrm flipV="1">
            <a:off x="14477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0" name="Rectangle 59">
            <a:extLst>
              <a:ext uri="{FF2B5EF4-FFF2-40B4-BE49-F238E27FC236}">
                <a16:creationId xmlns:a16="http://schemas.microsoft.com/office/drawing/2014/main" id="{19CFBF5F-395A-467F-91F6-56906A3001AD}"/>
              </a:ext>
            </a:extLst>
          </p:cNvPr>
          <p:cNvSpPr/>
          <p:nvPr userDrawn="1"/>
        </p:nvSpPr>
        <p:spPr>
          <a:xfrm flipV="1">
            <a:off x="8610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3" name="Rectangle 62">
            <a:extLst>
              <a:ext uri="{FF2B5EF4-FFF2-40B4-BE49-F238E27FC236}">
                <a16:creationId xmlns:a16="http://schemas.microsoft.com/office/drawing/2014/main" id="{9266F116-E8FE-4658-8001-5B3816E5DDE0}"/>
              </a:ext>
            </a:extLst>
          </p:cNvPr>
          <p:cNvSpPr/>
          <p:nvPr userDrawn="1"/>
        </p:nvSpPr>
        <p:spPr>
          <a:xfrm flipV="1">
            <a:off x="-3"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4" name="Rectangle 63">
            <a:extLst>
              <a:ext uri="{FF2B5EF4-FFF2-40B4-BE49-F238E27FC236}">
                <a16:creationId xmlns:a16="http://schemas.microsoft.com/office/drawing/2014/main" id="{7E888FC5-9387-404F-8BD3-619AA78F0B1C}"/>
              </a:ext>
            </a:extLst>
          </p:cNvPr>
          <p:cNvSpPr/>
          <p:nvPr userDrawn="1"/>
        </p:nvSpPr>
        <p:spPr>
          <a:xfrm flipV="1">
            <a:off x="32080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5" name="Rectangle 64">
            <a:extLst>
              <a:ext uri="{FF2B5EF4-FFF2-40B4-BE49-F238E27FC236}">
                <a16:creationId xmlns:a16="http://schemas.microsoft.com/office/drawing/2014/main" id="{3CEC1108-BECB-42F8-8BA3-FCB155DE2166}"/>
              </a:ext>
            </a:extLst>
          </p:cNvPr>
          <p:cNvSpPr/>
          <p:nvPr userDrawn="1"/>
        </p:nvSpPr>
        <p:spPr>
          <a:xfrm flipV="1">
            <a:off x="3794757" y="-184126"/>
            <a:ext cx="182880" cy="100584"/>
          </a:xfrm>
          <a:prstGeom prst="rect">
            <a:avLst/>
          </a:prstGeom>
          <a:solidFill>
            <a:srgbClr val="7681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6" name="Rectangle 65">
            <a:extLst>
              <a:ext uri="{FF2B5EF4-FFF2-40B4-BE49-F238E27FC236}">
                <a16:creationId xmlns:a16="http://schemas.microsoft.com/office/drawing/2014/main" id="{CB2B9531-FE2A-427E-B3CC-34766FCC707C}"/>
              </a:ext>
            </a:extLst>
          </p:cNvPr>
          <p:cNvSpPr/>
          <p:nvPr userDrawn="1"/>
        </p:nvSpPr>
        <p:spPr>
          <a:xfrm flipV="1">
            <a:off x="43814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1" name="Rectangle 70">
            <a:extLst>
              <a:ext uri="{FF2B5EF4-FFF2-40B4-BE49-F238E27FC236}">
                <a16:creationId xmlns:a16="http://schemas.microsoft.com/office/drawing/2014/main" id="{F1B3AB35-B2E6-449C-96C1-073F5CE07908}"/>
              </a:ext>
            </a:extLst>
          </p:cNvPr>
          <p:cNvSpPr/>
          <p:nvPr userDrawn="1"/>
        </p:nvSpPr>
        <p:spPr>
          <a:xfrm flipV="1">
            <a:off x="555497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2" name="Rectangle 71">
            <a:extLst>
              <a:ext uri="{FF2B5EF4-FFF2-40B4-BE49-F238E27FC236}">
                <a16:creationId xmlns:a16="http://schemas.microsoft.com/office/drawing/2014/main" id="{C4D2AFDC-560D-4C06-8273-8102D254113D}"/>
              </a:ext>
            </a:extLst>
          </p:cNvPr>
          <p:cNvSpPr/>
          <p:nvPr userDrawn="1"/>
        </p:nvSpPr>
        <p:spPr>
          <a:xfrm flipV="1">
            <a:off x="61417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4" name="Rectangle 73">
            <a:extLst>
              <a:ext uri="{FF2B5EF4-FFF2-40B4-BE49-F238E27FC236}">
                <a16:creationId xmlns:a16="http://schemas.microsoft.com/office/drawing/2014/main" id="{ECCCA897-A723-4C85-9664-0D0A0611035F}"/>
              </a:ext>
            </a:extLst>
          </p:cNvPr>
          <p:cNvSpPr/>
          <p:nvPr userDrawn="1"/>
        </p:nvSpPr>
        <p:spPr>
          <a:xfrm flipV="1">
            <a:off x="67284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1" name="Rectangle 80">
            <a:extLst>
              <a:ext uri="{FF2B5EF4-FFF2-40B4-BE49-F238E27FC236}">
                <a16:creationId xmlns:a16="http://schemas.microsoft.com/office/drawing/2014/main" id="{32317D20-68FC-4313-B397-6BD60D74B938}"/>
              </a:ext>
            </a:extLst>
          </p:cNvPr>
          <p:cNvSpPr/>
          <p:nvPr userDrawn="1"/>
        </p:nvSpPr>
        <p:spPr>
          <a:xfrm flipV="1">
            <a:off x="7315200"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2" name="Rectangle 81"/>
          <p:cNvSpPr/>
          <p:nvPr userDrawn="1"/>
        </p:nvSpPr>
        <p:spPr>
          <a:xfrm>
            <a:off x="2621277" y="-184126"/>
            <a:ext cx="182880" cy="100584"/>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cxnSp>
        <p:nvCxnSpPr>
          <p:cNvPr id="208" name="Line">
            <a:extLst>
              <a:ext uri="{FF2B5EF4-FFF2-40B4-BE49-F238E27FC236}">
                <a16:creationId xmlns:a16="http://schemas.microsoft.com/office/drawing/2014/main" id="{A9571BFE-EE38-4818-95C2-77F4E862A151}"/>
              </a:ext>
            </a:extLst>
          </p:cNvPr>
          <p:cNvCxnSpPr>
            <a:cxnSpLocks/>
          </p:cNvCxnSpPr>
          <p:nvPr userDrawn="1"/>
        </p:nvCxnSpPr>
        <p:spPr>
          <a:xfrm>
            <a:off x="457200" y="142862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10" name="QIS"/>
          <p:cNvSpPr>
            <a:spLocks noChangeArrowheads="1"/>
          </p:cNvSpPr>
          <p:nvPr userDrawn="1"/>
        </p:nvSpPr>
        <p:spPr bwMode="auto">
          <a:xfrm>
            <a:off x="6146610" y="441375"/>
            <a:ext cx="1168590" cy="175433"/>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algn="r">
              <a:lnSpc>
                <a:spcPct val="95000"/>
              </a:lnSpc>
              <a:spcAft>
                <a:spcPts val="300"/>
              </a:spcAft>
              <a:defRPr/>
            </a:pPr>
            <a:r>
              <a:rPr lang="en-US" altLang="ja-JP" sz="1200" b="0" dirty="0">
                <a:solidFill>
                  <a:schemeClr val="tx2"/>
                </a:solidFill>
                <a:latin typeface="+mn-lt"/>
              </a:rPr>
              <a:t>Quarterly Update</a:t>
            </a:r>
          </a:p>
        </p:txBody>
      </p:sp>
      <p:sp>
        <p:nvSpPr>
          <p:cNvPr id="6" name="Text Placeholder 5"/>
          <p:cNvSpPr>
            <a:spLocks noGrp="1"/>
          </p:cNvSpPr>
          <p:nvPr>
            <p:ph type="body" sz="quarter" idx="31" hasCustomPrompt="1"/>
          </p:nvPr>
        </p:nvSpPr>
        <p:spPr>
          <a:xfrm>
            <a:off x="455613" y="1245884"/>
            <a:ext cx="1008289" cy="123111"/>
          </a:xfrm>
        </p:spPr>
        <p:txBody>
          <a:bodyPr wrap="none">
            <a:noAutofit/>
          </a:bodyPr>
          <a:lstStyle>
            <a:lvl1pPr>
              <a:spcBef>
                <a:spcPts val="0"/>
              </a:spcBef>
              <a:defRPr sz="800" cap="all" baseline="0">
                <a:solidFill>
                  <a:schemeClr val="tx1"/>
                </a:solidFill>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Quarter 2021</a:t>
            </a:r>
          </a:p>
        </p:txBody>
      </p:sp>
      <p:sp>
        <p:nvSpPr>
          <p:cNvPr id="8" name="Content Placeholder 7"/>
          <p:cNvSpPr>
            <a:spLocks noGrp="1"/>
          </p:cNvSpPr>
          <p:nvPr>
            <p:ph sz="quarter" idx="33" hasCustomPrompt="1"/>
          </p:nvPr>
        </p:nvSpPr>
        <p:spPr>
          <a:xfrm>
            <a:off x="457200" y="1505511"/>
            <a:ext cx="6858000" cy="4114800"/>
          </a:xfrm>
        </p:spPr>
        <p:txBody>
          <a:bodyPr/>
          <a:lstStyle>
            <a:lvl1pPr>
              <a:spcBef>
                <a:spcPts val="900"/>
              </a:spcBef>
              <a:defRPr/>
            </a:lvl1pPr>
            <a:lvl2pPr>
              <a:defRPr baseline="0"/>
            </a:lvl2pPr>
            <a:lvl3pPr>
              <a:defRPr/>
            </a:lvl3pPr>
          </a:lstStyle>
          <a:p>
            <a:pPr lvl="0"/>
            <a:r>
              <a:rPr lang="en-US" dirty="0"/>
              <a:t>Header</a:t>
            </a:r>
          </a:p>
          <a:p>
            <a:pPr lvl="1"/>
            <a:r>
              <a:rPr lang="en-US" dirty="0"/>
              <a:t>Body content</a:t>
            </a:r>
          </a:p>
          <a:p>
            <a:pPr lvl="2"/>
            <a:r>
              <a:rPr lang="en-US" dirty="0"/>
              <a:t>Bullet level</a:t>
            </a:r>
          </a:p>
        </p:txBody>
      </p:sp>
      <p:sp>
        <p:nvSpPr>
          <p:cNvPr id="218" name="Text Placeholder 5"/>
          <p:cNvSpPr>
            <a:spLocks noGrp="1"/>
          </p:cNvSpPr>
          <p:nvPr>
            <p:ph type="body" sz="quarter" idx="34" hasCustomPrompt="1"/>
          </p:nvPr>
        </p:nvSpPr>
        <p:spPr>
          <a:xfrm>
            <a:off x="2806700" y="1245884"/>
            <a:ext cx="4508501" cy="123111"/>
          </a:xfrm>
        </p:spPr>
        <p:txBody>
          <a:bodyPr wrap="none">
            <a:noAutofit/>
          </a:bodyPr>
          <a:lstStyle>
            <a:lvl1pPr algn="r">
              <a:spcBef>
                <a:spcPts val="0"/>
              </a:spcBef>
              <a:defRPr sz="800" b="0" cap="none" baseline="0">
                <a:solidFill>
                  <a:srgbClr val="666666"/>
                </a:solidFill>
              </a:defRPr>
            </a:lvl1pPr>
            <a:lvl2pPr marL="0" indent="0">
              <a:spcBef>
                <a:spcPts val="0"/>
              </a:spcBef>
              <a:buNone/>
              <a:defRPr sz="800" b="1" cap="all" baseline="0"/>
            </a:lvl2pPr>
            <a:lvl3pPr marL="0" indent="0">
              <a:spcBef>
                <a:spcPts val="0"/>
              </a:spcBef>
              <a:buNone/>
              <a:defRPr sz="800" b="1" cap="all" baseline="0"/>
            </a:lvl3pPr>
            <a:lvl4pPr>
              <a:spcBef>
                <a:spcPts val="0"/>
              </a:spcBef>
              <a:defRPr sz="800" b="1" cap="all" baseline="0"/>
            </a:lvl4pPr>
            <a:lvl5pPr>
              <a:spcBef>
                <a:spcPts val="0"/>
              </a:spcBef>
              <a:defRPr sz="800" b="1" cap="all" baseline="0"/>
            </a:lvl5pPr>
            <a:lvl6pPr>
              <a:spcBef>
                <a:spcPts val="0"/>
              </a:spcBef>
              <a:defRPr sz="800" b="1" cap="all" baseline="0"/>
            </a:lvl6pPr>
            <a:lvl7pPr>
              <a:spcBef>
                <a:spcPts val="0"/>
              </a:spcBef>
              <a:defRPr sz="800" b="1" cap="all" baseline="0"/>
            </a:lvl7pPr>
            <a:lvl8pPr>
              <a:spcBef>
                <a:spcPts val="0"/>
              </a:spcBef>
              <a:defRPr sz="800" b="1" cap="all" baseline="0"/>
            </a:lvl8pPr>
            <a:lvl9pPr>
              <a:spcBef>
                <a:spcPts val="0"/>
              </a:spcBef>
              <a:defRPr sz="800" b="1" cap="all" baseline="0"/>
            </a:lvl9pPr>
          </a:lstStyle>
          <a:p>
            <a:pPr lvl="0"/>
            <a:r>
              <a:rPr lang="en-US" dirty="0"/>
              <a:t>Index</a:t>
            </a:r>
          </a:p>
        </p:txBody>
      </p:sp>
      <p:sp>
        <p:nvSpPr>
          <p:cNvPr id="209" name="Text Placeholder 2"/>
          <p:cNvSpPr>
            <a:spLocks noGrp="1"/>
          </p:cNvSpPr>
          <p:nvPr>
            <p:ph type="body" sz="quarter" idx="52"/>
          </p:nvPr>
        </p:nvSpPr>
        <p:spPr>
          <a:xfrm>
            <a:off x="457198" y="5794517"/>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11" name="Content Placeholder 23"/>
          <p:cNvSpPr>
            <a:spLocks noGrp="1"/>
          </p:cNvSpPr>
          <p:nvPr>
            <p:ph sz="quarter" idx="53" hasCustomPrompt="1"/>
          </p:nvPr>
        </p:nvSpPr>
        <p:spPr>
          <a:xfrm>
            <a:off x="457198" y="6066937"/>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215" name="Footnote"/>
          <p:cNvSpPr>
            <a:spLocks noGrp="1"/>
          </p:cNvSpPr>
          <p:nvPr>
            <p:ph type="body" sz="quarter" idx="24" hasCustomPrompt="1"/>
          </p:nvPr>
        </p:nvSpPr>
        <p:spPr>
          <a:xfrm>
            <a:off x="457200" y="8639175"/>
            <a:ext cx="6858000" cy="916304"/>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grpSp>
        <p:nvGrpSpPr>
          <p:cNvPr id="477" name="Group 476"/>
          <p:cNvGrpSpPr/>
          <p:nvPr userDrawn="1"/>
        </p:nvGrpSpPr>
        <p:grpSpPr>
          <a:xfrm>
            <a:off x="-2085974" y="1005600"/>
            <a:ext cx="2047052" cy="6320003"/>
            <a:chOff x="-2085974" y="1005600"/>
            <a:chExt cx="2047052" cy="6320003"/>
          </a:xfrm>
        </p:grpSpPr>
        <p:sp>
          <p:nvSpPr>
            <p:cNvPr id="478" name="Rectangle 477">
              <a:extLst>
                <a:ext uri="{FF2B5EF4-FFF2-40B4-BE49-F238E27FC236}">
                  <a16:creationId xmlns:a16="http://schemas.microsoft.com/office/drawing/2014/main" id="{41E61830-5BAF-4614-853B-330152C8684F}"/>
                </a:ext>
              </a:extLst>
            </p:cNvPr>
            <p:cNvSpPr/>
            <p:nvPr userDrawn="1"/>
          </p:nvSpPr>
          <p:spPr>
            <a:xfrm>
              <a:off x="-2085974" y="1005600"/>
              <a:ext cx="2047052" cy="6309600"/>
            </a:xfrm>
            <a:prstGeom prst="rect">
              <a:avLst/>
            </a:prstGeom>
            <a:solidFill>
              <a:srgbClr val="FFFFFF"/>
            </a:solidFill>
            <a:ln w="6350" cap="flat" cmpd="sng" algn="ctr">
              <a:noFill/>
              <a:prstDash val="solid"/>
              <a:miter lim="800000"/>
            </a:ln>
            <a:effectLst/>
          </p:spPr>
          <p:txBody>
            <a:bodyPr rtlCol="0" anchor="ctr"/>
            <a:lstStyle/>
            <a:p>
              <a:pPr algn="ctr" fontAlgn="auto">
                <a:spcBef>
                  <a:spcPts val="0"/>
                </a:spcBef>
                <a:spcAft>
                  <a:spcPts val="0"/>
                </a:spcAft>
                <a:defRPr/>
              </a:pPr>
              <a:endParaRPr lang="en-US" sz="1800" b="0" kern="0" dirty="0">
                <a:solidFill>
                  <a:srgbClr val="FFFFFF"/>
                </a:solidFill>
                <a:latin typeface="Arial"/>
              </a:endParaRPr>
            </a:p>
          </p:txBody>
        </p:sp>
        <p:grpSp>
          <p:nvGrpSpPr>
            <p:cNvPr id="479" name="Group 478">
              <a:extLst>
                <a:ext uri="{FF2B5EF4-FFF2-40B4-BE49-F238E27FC236}">
                  <a16:creationId xmlns:a16="http://schemas.microsoft.com/office/drawing/2014/main" id="{445F2653-D3F1-42A3-9DD2-45E859ED2FC5}"/>
                </a:ext>
              </a:extLst>
            </p:cNvPr>
            <p:cNvGrpSpPr/>
            <p:nvPr userDrawn="1"/>
          </p:nvGrpSpPr>
          <p:grpSpPr>
            <a:xfrm>
              <a:off x="-2000780" y="1155578"/>
              <a:ext cx="1876664" cy="1371600"/>
              <a:chOff x="-2000780" y="92467"/>
              <a:chExt cx="1876664" cy="1371600"/>
            </a:xfrm>
          </p:grpSpPr>
          <p:sp>
            <p:nvSpPr>
              <p:cNvPr id="522" name="Rectangle 521">
                <a:extLst>
                  <a:ext uri="{FF2B5EF4-FFF2-40B4-BE49-F238E27FC236}">
                    <a16:creationId xmlns:a16="http://schemas.microsoft.com/office/drawing/2014/main" id="{C93DF4DF-BAE4-4534-89A3-616D57BFE886}"/>
                  </a:ext>
                </a:extLst>
              </p:cNvPr>
              <p:cNvSpPr/>
              <p:nvPr/>
            </p:nvSpPr>
            <p:spPr bwMode="gray">
              <a:xfrm>
                <a:off x="-2000780" y="92467"/>
                <a:ext cx="1876664" cy="1371600"/>
              </a:xfrm>
              <a:prstGeom prst="rect">
                <a:avLst/>
              </a:prstGeom>
              <a:solidFill>
                <a:srgbClr val="E0E0E0"/>
              </a:solidFill>
              <a:ln w="6350" cap="flat" cmpd="sng" algn="ctr">
                <a:noFill/>
                <a:prstDash val="solid"/>
              </a:ln>
              <a:effectLst>
                <a:outerShdw blurRad="12700" dir="8460000" algn="ctr">
                  <a:srgbClr val="000000">
                    <a:alpha val="28000"/>
                  </a:srgbClr>
                </a:outerShdw>
              </a:effectLst>
              <a:scene3d>
                <a:camera prst="orthographicFront"/>
                <a:lightRig rig="contrasting" dir="t">
                  <a:rot lat="0" lon="0" rev="1500000"/>
                </a:lightRig>
              </a:scene3d>
              <a:sp3d prstMaterial="metal">
                <a:bevelT w="0" h="0"/>
              </a:sp3d>
            </p:spPr>
            <p:txBody>
              <a:bodyPr lIns="91440" tIns="45720" rIns="0" bIns="0" rtlCol="0" anchor="t" anchorCtr="0"/>
              <a:lstStyle/>
              <a:p>
                <a:pPr defTabSz="1423847" fontAlgn="auto">
                  <a:spcBef>
                    <a:spcPts val="0"/>
                  </a:spcBef>
                  <a:spcAft>
                    <a:spcPts val="0"/>
                  </a:spcAft>
                  <a:defRPr/>
                </a:pPr>
                <a:r>
                  <a:rPr lang="en-US" sz="900" b="1" kern="0" dirty="0">
                    <a:solidFill>
                      <a:srgbClr val="000000"/>
                    </a:solidFill>
                    <a:latin typeface="Arial"/>
                  </a:rPr>
                  <a:t>Theme Colors</a:t>
                </a:r>
              </a:p>
            </p:txBody>
          </p:sp>
          <p:sp>
            <p:nvSpPr>
              <p:cNvPr id="523" name="Rectangle 522">
                <a:extLst>
                  <a:ext uri="{FF2B5EF4-FFF2-40B4-BE49-F238E27FC236}">
                    <a16:creationId xmlns:a16="http://schemas.microsoft.com/office/drawing/2014/main" id="{26375E07-9342-44F8-82B4-8F72CE610408}"/>
                  </a:ext>
                </a:extLst>
              </p:cNvPr>
              <p:cNvSpPr/>
              <p:nvPr/>
            </p:nvSpPr>
            <p:spPr bwMode="gray">
              <a:xfrm>
                <a:off x="-1922044" y="347442"/>
                <a:ext cx="1719192" cy="1036864"/>
              </a:xfrm>
              <a:prstGeom prst="rect">
                <a:avLst/>
              </a:prstGeom>
              <a:solidFill>
                <a:srgbClr val="FFFFFF"/>
              </a:solidFill>
              <a:ln w="19050" cap="flat" cmpd="sng" algn="ctr">
                <a:noFill/>
                <a:prstDash val="solid"/>
              </a:ln>
              <a:effectLst/>
            </p:spPr>
            <p:txBody>
              <a:bodyPr lIns="91440" tIns="45720" rtlCol="0" anchor="t" anchorCtr="0"/>
              <a:lstStyle/>
              <a:p>
                <a:pP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4" name="Rectangle 523">
                <a:extLst>
                  <a:ext uri="{FF2B5EF4-FFF2-40B4-BE49-F238E27FC236}">
                    <a16:creationId xmlns:a16="http://schemas.microsoft.com/office/drawing/2014/main" id="{E878723D-D91B-4FBA-AF7A-603A33A15D33}"/>
                  </a:ext>
                </a:extLst>
              </p:cNvPr>
              <p:cNvSpPr/>
              <p:nvPr/>
            </p:nvSpPr>
            <p:spPr bwMode="gray">
              <a:xfrm>
                <a:off x="-1869785" y="422581"/>
                <a:ext cx="137442" cy="140782"/>
              </a:xfrm>
              <a:prstGeom prst="rect">
                <a:avLst/>
              </a:prstGeom>
              <a:solidFill>
                <a:schemeClr val="bg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000000"/>
                    </a:solidFill>
                    <a:latin typeface="Arial"/>
                    <a:cs typeface="Arial" panose="020B0604020202020204" pitchFamily="34" charset="0"/>
                  </a:rPr>
                  <a:t>W</a:t>
                </a:r>
              </a:p>
            </p:txBody>
          </p:sp>
          <p:sp>
            <p:nvSpPr>
              <p:cNvPr id="525" name="Rectangle 524">
                <a:extLst>
                  <a:ext uri="{FF2B5EF4-FFF2-40B4-BE49-F238E27FC236}">
                    <a16:creationId xmlns:a16="http://schemas.microsoft.com/office/drawing/2014/main" id="{14CB7982-E004-4152-A5AA-790BDC0BD6D7}"/>
                  </a:ext>
                </a:extLst>
              </p:cNvPr>
              <p:cNvSpPr/>
              <p:nvPr/>
            </p:nvSpPr>
            <p:spPr bwMode="gray">
              <a:xfrm>
                <a:off x="-1871455" y="621934"/>
                <a:ext cx="140782" cy="140782"/>
              </a:xfrm>
              <a:prstGeom prst="rect">
                <a:avLst/>
              </a:prstGeom>
              <a:solidFill>
                <a:schemeClr val="bg1">
                  <a:lumMod val="9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6" name="Rectangle 525">
                <a:extLst>
                  <a:ext uri="{FF2B5EF4-FFF2-40B4-BE49-F238E27FC236}">
                    <a16:creationId xmlns:a16="http://schemas.microsoft.com/office/drawing/2014/main" id="{4C99A273-65BC-4795-995A-9C5EE69E4CEC}"/>
                  </a:ext>
                </a:extLst>
              </p:cNvPr>
              <p:cNvSpPr/>
              <p:nvPr/>
            </p:nvSpPr>
            <p:spPr bwMode="gray">
              <a:xfrm>
                <a:off x="-1871455" y="762826"/>
                <a:ext cx="140782" cy="140782"/>
              </a:xfrm>
              <a:prstGeom prst="rect">
                <a:avLst/>
              </a:prstGeom>
              <a:solidFill>
                <a:schemeClr val="bg1">
                  <a:lumMod val="8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7" name="Rectangle 526">
                <a:extLst>
                  <a:ext uri="{FF2B5EF4-FFF2-40B4-BE49-F238E27FC236}">
                    <a16:creationId xmlns:a16="http://schemas.microsoft.com/office/drawing/2014/main" id="{1FBCC21C-ED3C-48B3-A062-71A9939B0956}"/>
                  </a:ext>
                </a:extLst>
              </p:cNvPr>
              <p:cNvSpPr/>
              <p:nvPr/>
            </p:nvSpPr>
            <p:spPr bwMode="gray">
              <a:xfrm>
                <a:off x="-1871455" y="903401"/>
                <a:ext cx="140782" cy="140782"/>
              </a:xfrm>
              <a:prstGeom prst="rect">
                <a:avLst/>
              </a:prstGeom>
              <a:solidFill>
                <a:schemeClr val="bg1">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8" name="Rectangle 527">
                <a:extLst>
                  <a:ext uri="{FF2B5EF4-FFF2-40B4-BE49-F238E27FC236}">
                    <a16:creationId xmlns:a16="http://schemas.microsoft.com/office/drawing/2014/main" id="{71B6F737-484D-4974-81A4-BC50E72AAE10}"/>
                  </a:ext>
                </a:extLst>
              </p:cNvPr>
              <p:cNvSpPr/>
              <p:nvPr/>
            </p:nvSpPr>
            <p:spPr bwMode="gray">
              <a:xfrm>
                <a:off x="-1871455" y="1044135"/>
                <a:ext cx="140782" cy="140782"/>
              </a:xfrm>
              <a:prstGeom prst="rect">
                <a:avLst/>
              </a:prstGeom>
              <a:solidFill>
                <a:schemeClr val="bg1">
                  <a:lumMod val="6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29" name="Rectangle 528">
                <a:extLst>
                  <a:ext uri="{FF2B5EF4-FFF2-40B4-BE49-F238E27FC236}">
                    <a16:creationId xmlns:a16="http://schemas.microsoft.com/office/drawing/2014/main" id="{E7592B25-8306-4DB0-A145-86D3518B0295}"/>
                  </a:ext>
                </a:extLst>
              </p:cNvPr>
              <p:cNvSpPr/>
              <p:nvPr/>
            </p:nvSpPr>
            <p:spPr bwMode="gray">
              <a:xfrm>
                <a:off x="-1871455" y="1184869"/>
                <a:ext cx="140782" cy="140782"/>
              </a:xfrm>
              <a:prstGeom prst="rect">
                <a:avLst/>
              </a:prstGeom>
              <a:solidFill>
                <a:schemeClr val="bg1">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30" name="Rectangle 529">
                <a:extLst>
                  <a:ext uri="{FF2B5EF4-FFF2-40B4-BE49-F238E27FC236}">
                    <a16:creationId xmlns:a16="http://schemas.microsoft.com/office/drawing/2014/main" id="{3E0B95FC-457E-44B3-9647-9C88899645C0}"/>
                  </a:ext>
                </a:extLst>
              </p:cNvPr>
              <p:cNvSpPr/>
              <p:nvPr/>
            </p:nvSpPr>
            <p:spPr bwMode="gray">
              <a:xfrm>
                <a:off x="-1543055" y="422581"/>
                <a:ext cx="140782" cy="140782"/>
              </a:xfrm>
              <a:prstGeom prst="rect">
                <a:avLst/>
              </a:prstGeom>
              <a:solidFill>
                <a:schemeClr val="bg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000000"/>
                  </a:solidFill>
                  <a:latin typeface="Arial"/>
                  <a:cs typeface="Arial" panose="020B0604020202020204" pitchFamily="34" charset="0"/>
                </a:endParaRPr>
              </a:p>
            </p:txBody>
          </p:sp>
          <p:sp>
            <p:nvSpPr>
              <p:cNvPr id="531" name="Rectangle 530">
                <a:extLst>
                  <a:ext uri="{FF2B5EF4-FFF2-40B4-BE49-F238E27FC236}">
                    <a16:creationId xmlns:a16="http://schemas.microsoft.com/office/drawing/2014/main" id="{757FD733-EDDD-48EC-A9EE-CC2DDD85911C}"/>
                  </a:ext>
                </a:extLst>
              </p:cNvPr>
              <p:cNvSpPr/>
              <p:nvPr/>
            </p:nvSpPr>
            <p:spPr bwMode="gray">
              <a:xfrm>
                <a:off x="-1543055" y="621934"/>
                <a:ext cx="140782" cy="140782"/>
              </a:xfrm>
              <a:prstGeom prst="rect">
                <a:avLst/>
              </a:prstGeom>
              <a:solidFill>
                <a:schemeClr val="bg2">
                  <a:lumMod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2" name="Rectangle 531">
                <a:extLst>
                  <a:ext uri="{FF2B5EF4-FFF2-40B4-BE49-F238E27FC236}">
                    <a16:creationId xmlns:a16="http://schemas.microsoft.com/office/drawing/2014/main" id="{4A293F4F-6BCC-4527-8A51-587EC33892AC}"/>
                  </a:ext>
                </a:extLst>
              </p:cNvPr>
              <p:cNvSpPr/>
              <p:nvPr/>
            </p:nvSpPr>
            <p:spPr bwMode="gray">
              <a:xfrm>
                <a:off x="-1543055" y="762826"/>
                <a:ext cx="140782" cy="140782"/>
              </a:xfrm>
              <a:prstGeom prst="rect">
                <a:avLst/>
              </a:prstGeom>
              <a:solidFill>
                <a:schemeClr val="bg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3" name="Rectangle 532">
                <a:extLst>
                  <a:ext uri="{FF2B5EF4-FFF2-40B4-BE49-F238E27FC236}">
                    <a16:creationId xmlns:a16="http://schemas.microsoft.com/office/drawing/2014/main" id="{077BF443-FFD3-4BE5-A5D6-29AD1A4EBA8E}"/>
                  </a:ext>
                </a:extLst>
              </p:cNvPr>
              <p:cNvSpPr/>
              <p:nvPr/>
            </p:nvSpPr>
            <p:spPr bwMode="gray">
              <a:xfrm>
                <a:off x="-1543055" y="903401"/>
                <a:ext cx="140782" cy="140782"/>
              </a:xfrm>
              <a:prstGeom prst="rect">
                <a:avLst/>
              </a:prstGeom>
              <a:solidFill>
                <a:schemeClr val="bg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4" name="Rectangle 533">
                <a:extLst>
                  <a:ext uri="{FF2B5EF4-FFF2-40B4-BE49-F238E27FC236}">
                    <a16:creationId xmlns:a16="http://schemas.microsoft.com/office/drawing/2014/main" id="{ADDD0742-F07E-476A-9656-A69E3BFAE4AE}"/>
                  </a:ext>
                </a:extLst>
              </p:cNvPr>
              <p:cNvSpPr/>
              <p:nvPr/>
            </p:nvSpPr>
            <p:spPr bwMode="gray">
              <a:xfrm>
                <a:off x="-1543055" y="1044135"/>
                <a:ext cx="140782" cy="140782"/>
              </a:xfrm>
              <a:prstGeom prst="rect">
                <a:avLst/>
              </a:prstGeom>
              <a:solidFill>
                <a:schemeClr val="bg2">
                  <a:lumMod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5" name="Rectangle 534">
                <a:extLst>
                  <a:ext uri="{FF2B5EF4-FFF2-40B4-BE49-F238E27FC236}">
                    <a16:creationId xmlns:a16="http://schemas.microsoft.com/office/drawing/2014/main" id="{CF0F90F6-A2D2-41AF-B888-B373B4496289}"/>
                  </a:ext>
                </a:extLst>
              </p:cNvPr>
              <p:cNvSpPr/>
              <p:nvPr/>
            </p:nvSpPr>
            <p:spPr bwMode="gray">
              <a:xfrm>
                <a:off x="-1543055" y="1184869"/>
                <a:ext cx="140782" cy="140782"/>
              </a:xfrm>
              <a:prstGeom prst="rect">
                <a:avLst/>
              </a:prstGeom>
              <a:solidFill>
                <a:schemeClr val="bg2">
                  <a:lumMod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6" name="Rectangle 535">
                <a:extLst>
                  <a:ext uri="{FF2B5EF4-FFF2-40B4-BE49-F238E27FC236}">
                    <a16:creationId xmlns:a16="http://schemas.microsoft.com/office/drawing/2014/main" id="{D1A894BF-F067-450C-920F-A9D1967300E8}"/>
                  </a:ext>
                </a:extLst>
              </p:cNvPr>
              <p:cNvSpPr/>
              <p:nvPr/>
            </p:nvSpPr>
            <p:spPr bwMode="gray">
              <a:xfrm>
                <a:off x="-722055" y="422581"/>
                <a:ext cx="140782" cy="140782"/>
              </a:xfrm>
              <a:prstGeom prst="rect">
                <a:avLst/>
              </a:prstGeom>
              <a:solidFill>
                <a:schemeClr val="accent4"/>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4</a:t>
                </a:r>
              </a:p>
            </p:txBody>
          </p:sp>
          <p:sp>
            <p:nvSpPr>
              <p:cNvPr id="537" name="Rectangle 536">
                <a:extLst>
                  <a:ext uri="{FF2B5EF4-FFF2-40B4-BE49-F238E27FC236}">
                    <a16:creationId xmlns:a16="http://schemas.microsoft.com/office/drawing/2014/main" id="{7B1D18C6-F8BA-464E-9923-48D89CE2E50E}"/>
                  </a:ext>
                </a:extLst>
              </p:cNvPr>
              <p:cNvSpPr/>
              <p:nvPr/>
            </p:nvSpPr>
            <p:spPr bwMode="gray">
              <a:xfrm>
                <a:off x="-722055" y="621934"/>
                <a:ext cx="140782" cy="140782"/>
              </a:xfrm>
              <a:prstGeom prst="rect">
                <a:avLst/>
              </a:prstGeom>
              <a:solidFill>
                <a:schemeClr val="accent4">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8" name="Rectangle 537">
                <a:extLst>
                  <a:ext uri="{FF2B5EF4-FFF2-40B4-BE49-F238E27FC236}">
                    <a16:creationId xmlns:a16="http://schemas.microsoft.com/office/drawing/2014/main" id="{CBBF3DCA-EC67-46C6-974E-5045E126BCE5}"/>
                  </a:ext>
                </a:extLst>
              </p:cNvPr>
              <p:cNvSpPr/>
              <p:nvPr/>
            </p:nvSpPr>
            <p:spPr bwMode="gray">
              <a:xfrm>
                <a:off x="-722055" y="762826"/>
                <a:ext cx="140782" cy="140782"/>
              </a:xfrm>
              <a:prstGeom prst="rect">
                <a:avLst/>
              </a:prstGeom>
              <a:solidFill>
                <a:schemeClr val="accent4">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39" name="Rectangle 538">
                <a:extLst>
                  <a:ext uri="{FF2B5EF4-FFF2-40B4-BE49-F238E27FC236}">
                    <a16:creationId xmlns:a16="http://schemas.microsoft.com/office/drawing/2014/main" id="{8A0C522C-E14B-4FBE-8D2D-77AD03AC2FAE}"/>
                  </a:ext>
                </a:extLst>
              </p:cNvPr>
              <p:cNvSpPr/>
              <p:nvPr/>
            </p:nvSpPr>
            <p:spPr bwMode="gray">
              <a:xfrm>
                <a:off x="-722055" y="903401"/>
                <a:ext cx="140782" cy="140782"/>
              </a:xfrm>
              <a:prstGeom prst="rect">
                <a:avLst/>
              </a:prstGeom>
              <a:solidFill>
                <a:schemeClr val="accent4">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0" name="Rectangle 539">
                <a:extLst>
                  <a:ext uri="{FF2B5EF4-FFF2-40B4-BE49-F238E27FC236}">
                    <a16:creationId xmlns:a16="http://schemas.microsoft.com/office/drawing/2014/main" id="{AEA2978F-D964-4BDB-8D9A-432A63596983}"/>
                  </a:ext>
                </a:extLst>
              </p:cNvPr>
              <p:cNvSpPr/>
              <p:nvPr/>
            </p:nvSpPr>
            <p:spPr bwMode="gray">
              <a:xfrm>
                <a:off x="-722055" y="1044135"/>
                <a:ext cx="140782" cy="140782"/>
              </a:xfrm>
              <a:prstGeom prst="rect">
                <a:avLst/>
              </a:prstGeom>
              <a:solidFill>
                <a:schemeClr val="accent4">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1" name="Rectangle 540">
                <a:extLst>
                  <a:ext uri="{FF2B5EF4-FFF2-40B4-BE49-F238E27FC236}">
                    <a16:creationId xmlns:a16="http://schemas.microsoft.com/office/drawing/2014/main" id="{43E358FB-47C8-4E5B-A4F1-955064C59325}"/>
                  </a:ext>
                </a:extLst>
              </p:cNvPr>
              <p:cNvSpPr/>
              <p:nvPr/>
            </p:nvSpPr>
            <p:spPr bwMode="gray">
              <a:xfrm>
                <a:off x="-722055" y="1184869"/>
                <a:ext cx="140782" cy="140782"/>
              </a:xfrm>
              <a:prstGeom prst="rect">
                <a:avLst/>
              </a:prstGeom>
              <a:solidFill>
                <a:schemeClr val="accent4">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2" name="Rectangle 541">
                <a:extLst>
                  <a:ext uri="{FF2B5EF4-FFF2-40B4-BE49-F238E27FC236}">
                    <a16:creationId xmlns:a16="http://schemas.microsoft.com/office/drawing/2014/main" id="{55BAF1FF-A32E-41CD-BA01-40BC8AE7A0F0}"/>
                  </a:ext>
                </a:extLst>
              </p:cNvPr>
              <p:cNvSpPr/>
              <p:nvPr/>
            </p:nvSpPr>
            <p:spPr bwMode="gray">
              <a:xfrm>
                <a:off x="-1214656" y="422581"/>
                <a:ext cx="140782" cy="140782"/>
              </a:xfrm>
              <a:prstGeom prst="rect">
                <a:avLst/>
              </a:prstGeom>
              <a:solidFill>
                <a:schemeClr val="accent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1</a:t>
                </a:r>
              </a:p>
            </p:txBody>
          </p:sp>
          <p:sp>
            <p:nvSpPr>
              <p:cNvPr id="543" name="Rectangle 542">
                <a:extLst>
                  <a:ext uri="{FF2B5EF4-FFF2-40B4-BE49-F238E27FC236}">
                    <a16:creationId xmlns:a16="http://schemas.microsoft.com/office/drawing/2014/main" id="{5321CC3E-C285-41A8-A96D-8DF27F907C9E}"/>
                  </a:ext>
                </a:extLst>
              </p:cNvPr>
              <p:cNvSpPr/>
              <p:nvPr/>
            </p:nvSpPr>
            <p:spPr bwMode="gray">
              <a:xfrm>
                <a:off x="-1214656" y="621934"/>
                <a:ext cx="140782" cy="140782"/>
              </a:xfrm>
              <a:prstGeom prst="rect">
                <a:avLst/>
              </a:prstGeom>
              <a:solidFill>
                <a:schemeClr val="accent1">
                  <a:lumMod val="10000"/>
                  <a:lumOff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544" name="Rectangle 543">
                <a:extLst>
                  <a:ext uri="{FF2B5EF4-FFF2-40B4-BE49-F238E27FC236}">
                    <a16:creationId xmlns:a16="http://schemas.microsoft.com/office/drawing/2014/main" id="{B1527B5A-36CA-4BB9-A03B-A0258D03DA0D}"/>
                  </a:ext>
                </a:extLst>
              </p:cNvPr>
              <p:cNvSpPr/>
              <p:nvPr/>
            </p:nvSpPr>
            <p:spPr bwMode="gray">
              <a:xfrm>
                <a:off x="-1214656" y="762826"/>
                <a:ext cx="140782" cy="140782"/>
              </a:xfrm>
              <a:prstGeom prst="rect">
                <a:avLst/>
              </a:prstGeom>
              <a:solidFill>
                <a:schemeClr val="accent1">
                  <a:lumMod val="25000"/>
                  <a:lumOff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5" name="Rectangle 544">
                <a:extLst>
                  <a:ext uri="{FF2B5EF4-FFF2-40B4-BE49-F238E27FC236}">
                    <a16:creationId xmlns:a16="http://schemas.microsoft.com/office/drawing/2014/main" id="{8D883913-EE6B-4714-9643-D344B4BF2E98}"/>
                  </a:ext>
                </a:extLst>
              </p:cNvPr>
              <p:cNvSpPr/>
              <p:nvPr/>
            </p:nvSpPr>
            <p:spPr bwMode="gray">
              <a:xfrm>
                <a:off x="-1214656" y="903401"/>
                <a:ext cx="140782" cy="140782"/>
              </a:xfrm>
              <a:prstGeom prst="rect">
                <a:avLst/>
              </a:prstGeom>
              <a:solidFill>
                <a:schemeClr val="accent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6" name="Rectangle 545">
                <a:extLst>
                  <a:ext uri="{FF2B5EF4-FFF2-40B4-BE49-F238E27FC236}">
                    <a16:creationId xmlns:a16="http://schemas.microsoft.com/office/drawing/2014/main" id="{D6CAB3D3-6C88-4FE1-BA75-6E3F830383E7}"/>
                  </a:ext>
                </a:extLst>
              </p:cNvPr>
              <p:cNvSpPr/>
              <p:nvPr/>
            </p:nvSpPr>
            <p:spPr bwMode="gray">
              <a:xfrm>
                <a:off x="-1214656" y="1044135"/>
                <a:ext cx="140782" cy="140782"/>
              </a:xfrm>
              <a:prstGeom prst="rect">
                <a:avLst/>
              </a:prstGeom>
              <a:solidFill>
                <a:schemeClr val="accent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7" name="Rectangle 546">
                <a:extLst>
                  <a:ext uri="{FF2B5EF4-FFF2-40B4-BE49-F238E27FC236}">
                    <a16:creationId xmlns:a16="http://schemas.microsoft.com/office/drawing/2014/main" id="{090F6CA5-FFBE-40FA-B424-1273C1825A52}"/>
                  </a:ext>
                </a:extLst>
              </p:cNvPr>
              <p:cNvSpPr/>
              <p:nvPr/>
            </p:nvSpPr>
            <p:spPr bwMode="gray">
              <a:xfrm>
                <a:off x="-1214656" y="1184869"/>
                <a:ext cx="140782" cy="140782"/>
              </a:xfrm>
              <a:prstGeom prst="rect">
                <a:avLst/>
              </a:prstGeom>
              <a:solidFill>
                <a:schemeClr val="accent1">
                  <a:lumMod val="90000"/>
                  <a:lumOff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48" name="Rectangle 547">
                <a:extLst>
                  <a:ext uri="{FF2B5EF4-FFF2-40B4-BE49-F238E27FC236}">
                    <a16:creationId xmlns:a16="http://schemas.microsoft.com/office/drawing/2014/main" id="{A879D8A8-F182-45AF-A0A3-9B6A14B55D92}"/>
                  </a:ext>
                </a:extLst>
              </p:cNvPr>
              <p:cNvSpPr/>
              <p:nvPr/>
            </p:nvSpPr>
            <p:spPr bwMode="gray">
              <a:xfrm>
                <a:off x="-557855" y="422581"/>
                <a:ext cx="140782" cy="140782"/>
              </a:xfrm>
              <a:prstGeom prst="rect">
                <a:avLst/>
              </a:prstGeom>
              <a:solidFill>
                <a:schemeClr val="accent5"/>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549" name="Rectangle 548">
                <a:extLst>
                  <a:ext uri="{FF2B5EF4-FFF2-40B4-BE49-F238E27FC236}">
                    <a16:creationId xmlns:a16="http://schemas.microsoft.com/office/drawing/2014/main" id="{FF51A888-E5A7-47C7-95F0-E86E0232C272}"/>
                  </a:ext>
                </a:extLst>
              </p:cNvPr>
              <p:cNvSpPr/>
              <p:nvPr/>
            </p:nvSpPr>
            <p:spPr bwMode="gray">
              <a:xfrm>
                <a:off x="-557855" y="621934"/>
                <a:ext cx="140782" cy="140782"/>
              </a:xfrm>
              <a:prstGeom prst="rect">
                <a:avLst/>
              </a:prstGeom>
              <a:solidFill>
                <a:schemeClr val="accent5">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0" name="Rectangle 549">
                <a:extLst>
                  <a:ext uri="{FF2B5EF4-FFF2-40B4-BE49-F238E27FC236}">
                    <a16:creationId xmlns:a16="http://schemas.microsoft.com/office/drawing/2014/main" id="{CE96547D-4DE2-4A4D-95A8-26046CB11345}"/>
                  </a:ext>
                </a:extLst>
              </p:cNvPr>
              <p:cNvSpPr/>
              <p:nvPr/>
            </p:nvSpPr>
            <p:spPr bwMode="gray">
              <a:xfrm>
                <a:off x="-557855" y="762826"/>
                <a:ext cx="140782" cy="140782"/>
              </a:xfrm>
              <a:prstGeom prst="rect">
                <a:avLst/>
              </a:prstGeom>
              <a:solidFill>
                <a:schemeClr val="accent5">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1" name="Rectangle 550">
                <a:extLst>
                  <a:ext uri="{FF2B5EF4-FFF2-40B4-BE49-F238E27FC236}">
                    <a16:creationId xmlns:a16="http://schemas.microsoft.com/office/drawing/2014/main" id="{CAFEA483-84DC-4AE9-84F6-7C5557552489}"/>
                  </a:ext>
                </a:extLst>
              </p:cNvPr>
              <p:cNvSpPr/>
              <p:nvPr/>
            </p:nvSpPr>
            <p:spPr bwMode="gray">
              <a:xfrm>
                <a:off x="-557855" y="903401"/>
                <a:ext cx="140782" cy="140782"/>
              </a:xfrm>
              <a:prstGeom prst="rect">
                <a:avLst/>
              </a:prstGeom>
              <a:solidFill>
                <a:schemeClr val="accent5">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52" name="Rectangle 551">
                <a:extLst>
                  <a:ext uri="{FF2B5EF4-FFF2-40B4-BE49-F238E27FC236}">
                    <a16:creationId xmlns:a16="http://schemas.microsoft.com/office/drawing/2014/main" id="{EFF20274-4715-4330-8A98-6776DC1B6D76}"/>
                  </a:ext>
                </a:extLst>
              </p:cNvPr>
              <p:cNvSpPr/>
              <p:nvPr/>
            </p:nvSpPr>
            <p:spPr bwMode="gray">
              <a:xfrm>
                <a:off x="-557855" y="1044135"/>
                <a:ext cx="140782" cy="140782"/>
              </a:xfrm>
              <a:prstGeom prst="rect">
                <a:avLst/>
              </a:prstGeom>
              <a:solidFill>
                <a:schemeClr val="accent5">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3" name="Rectangle 552">
                <a:extLst>
                  <a:ext uri="{FF2B5EF4-FFF2-40B4-BE49-F238E27FC236}">
                    <a16:creationId xmlns:a16="http://schemas.microsoft.com/office/drawing/2014/main" id="{1F88A1E6-3EFF-4D8D-9DF0-E573787130A1}"/>
                  </a:ext>
                </a:extLst>
              </p:cNvPr>
              <p:cNvSpPr/>
              <p:nvPr/>
            </p:nvSpPr>
            <p:spPr bwMode="gray">
              <a:xfrm>
                <a:off x="-557855" y="1184869"/>
                <a:ext cx="140782" cy="140782"/>
              </a:xfrm>
              <a:prstGeom prst="rect">
                <a:avLst/>
              </a:prstGeom>
              <a:solidFill>
                <a:schemeClr val="accent5">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4" name="Rectangle 553">
                <a:extLst>
                  <a:ext uri="{FF2B5EF4-FFF2-40B4-BE49-F238E27FC236}">
                    <a16:creationId xmlns:a16="http://schemas.microsoft.com/office/drawing/2014/main" id="{39344378-2A6D-42F9-86F5-6DF03CDC9D7F}"/>
                  </a:ext>
                </a:extLst>
              </p:cNvPr>
              <p:cNvSpPr/>
              <p:nvPr/>
            </p:nvSpPr>
            <p:spPr bwMode="gray">
              <a:xfrm>
                <a:off x="-1707255" y="422581"/>
                <a:ext cx="137442" cy="140782"/>
              </a:xfrm>
              <a:prstGeom prst="rect">
                <a:avLst/>
              </a:prstGeom>
              <a:solidFill>
                <a:schemeClr val="tx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B</a:t>
                </a:r>
              </a:p>
            </p:txBody>
          </p:sp>
          <p:sp>
            <p:nvSpPr>
              <p:cNvPr id="555" name="Rectangle 554">
                <a:extLst>
                  <a:ext uri="{FF2B5EF4-FFF2-40B4-BE49-F238E27FC236}">
                    <a16:creationId xmlns:a16="http://schemas.microsoft.com/office/drawing/2014/main" id="{39AEE11E-B697-4D01-8F05-A011737BE864}"/>
                  </a:ext>
                </a:extLst>
              </p:cNvPr>
              <p:cNvSpPr/>
              <p:nvPr/>
            </p:nvSpPr>
            <p:spPr bwMode="gray">
              <a:xfrm>
                <a:off x="-1707255" y="621934"/>
                <a:ext cx="140782" cy="140782"/>
              </a:xfrm>
              <a:prstGeom prst="rect">
                <a:avLst/>
              </a:prstGeom>
              <a:solidFill>
                <a:schemeClr val="tx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6" name="Rectangle 555">
                <a:extLst>
                  <a:ext uri="{FF2B5EF4-FFF2-40B4-BE49-F238E27FC236}">
                    <a16:creationId xmlns:a16="http://schemas.microsoft.com/office/drawing/2014/main" id="{98C82573-97F8-4DE0-98F0-1E8F4A23E9CE}"/>
                  </a:ext>
                </a:extLst>
              </p:cNvPr>
              <p:cNvSpPr/>
              <p:nvPr/>
            </p:nvSpPr>
            <p:spPr bwMode="gray">
              <a:xfrm>
                <a:off x="-1707255" y="762826"/>
                <a:ext cx="140782" cy="140782"/>
              </a:xfrm>
              <a:prstGeom prst="rect">
                <a:avLst/>
              </a:prstGeom>
              <a:solidFill>
                <a:srgbClr val="000000">
                  <a:lumMod val="65000"/>
                  <a:lumOff val="35000"/>
                </a:srgb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7" name="Rectangle 556">
                <a:extLst>
                  <a:ext uri="{FF2B5EF4-FFF2-40B4-BE49-F238E27FC236}">
                    <a16:creationId xmlns:a16="http://schemas.microsoft.com/office/drawing/2014/main" id="{5CC246C3-3F36-44F8-B2F5-D64499D7A832}"/>
                  </a:ext>
                </a:extLst>
              </p:cNvPr>
              <p:cNvSpPr/>
              <p:nvPr/>
            </p:nvSpPr>
            <p:spPr bwMode="gray">
              <a:xfrm>
                <a:off x="-1707255" y="903401"/>
                <a:ext cx="140782" cy="140782"/>
              </a:xfrm>
              <a:prstGeom prst="rect">
                <a:avLst/>
              </a:prstGeom>
              <a:solidFill>
                <a:schemeClr val="tx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8" name="Rectangle 557">
                <a:extLst>
                  <a:ext uri="{FF2B5EF4-FFF2-40B4-BE49-F238E27FC236}">
                    <a16:creationId xmlns:a16="http://schemas.microsoft.com/office/drawing/2014/main" id="{F6D7451F-C29B-4485-B1C8-B0960B07755E}"/>
                  </a:ext>
                </a:extLst>
              </p:cNvPr>
              <p:cNvSpPr/>
              <p:nvPr/>
            </p:nvSpPr>
            <p:spPr bwMode="gray">
              <a:xfrm>
                <a:off x="-1707255" y="1044135"/>
                <a:ext cx="140782" cy="140782"/>
              </a:xfrm>
              <a:prstGeom prst="rect">
                <a:avLst/>
              </a:prstGeom>
              <a:solidFill>
                <a:schemeClr val="tx1">
                  <a:lumMod val="85000"/>
                  <a:lumOff val="1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59" name="Rectangle 558">
                <a:extLst>
                  <a:ext uri="{FF2B5EF4-FFF2-40B4-BE49-F238E27FC236}">
                    <a16:creationId xmlns:a16="http://schemas.microsoft.com/office/drawing/2014/main" id="{EF147215-1FB8-44BF-B11F-6FE0C6032E8C}"/>
                  </a:ext>
                </a:extLst>
              </p:cNvPr>
              <p:cNvSpPr/>
              <p:nvPr/>
            </p:nvSpPr>
            <p:spPr bwMode="gray">
              <a:xfrm>
                <a:off x="-1707255" y="1184869"/>
                <a:ext cx="140782" cy="140782"/>
              </a:xfrm>
              <a:prstGeom prst="rect">
                <a:avLst/>
              </a:prstGeom>
              <a:solidFill>
                <a:schemeClr val="tx1">
                  <a:lumMod val="95000"/>
                  <a:lumOff val="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60" name="Rectangle 559">
                <a:extLst>
                  <a:ext uri="{FF2B5EF4-FFF2-40B4-BE49-F238E27FC236}">
                    <a16:creationId xmlns:a16="http://schemas.microsoft.com/office/drawing/2014/main" id="{72E73BAA-4261-4BC1-9C3C-B8CCDC7D7726}"/>
                  </a:ext>
                </a:extLst>
              </p:cNvPr>
              <p:cNvSpPr/>
              <p:nvPr/>
            </p:nvSpPr>
            <p:spPr bwMode="gray">
              <a:xfrm>
                <a:off x="-393654" y="422581"/>
                <a:ext cx="140782" cy="140782"/>
              </a:xfrm>
              <a:prstGeom prst="rect">
                <a:avLst/>
              </a:prstGeom>
              <a:solidFill>
                <a:schemeClr val="accent6"/>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6</a:t>
                </a:r>
              </a:p>
            </p:txBody>
          </p:sp>
          <p:sp>
            <p:nvSpPr>
              <p:cNvPr id="561" name="Rectangle 560">
                <a:extLst>
                  <a:ext uri="{FF2B5EF4-FFF2-40B4-BE49-F238E27FC236}">
                    <a16:creationId xmlns:a16="http://schemas.microsoft.com/office/drawing/2014/main" id="{6EAF4EBD-852A-4DB5-B5AC-DAF95A2F03B5}"/>
                  </a:ext>
                </a:extLst>
              </p:cNvPr>
              <p:cNvSpPr/>
              <p:nvPr/>
            </p:nvSpPr>
            <p:spPr bwMode="gray">
              <a:xfrm>
                <a:off x="-390883" y="621934"/>
                <a:ext cx="140782" cy="140782"/>
              </a:xfrm>
              <a:prstGeom prst="rect">
                <a:avLst/>
              </a:prstGeom>
              <a:solidFill>
                <a:schemeClr val="accent6">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2" name="Rectangle 561">
                <a:extLst>
                  <a:ext uri="{FF2B5EF4-FFF2-40B4-BE49-F238E27FC236}">
                    <a16:creationId xmlns:a16="http://schemas.microsoft.com/office/drawing/2014/main" id="{36EE0A47-9687-47B7-818B-19F237B07B85}"/>
                  </a:ext>
                </a:extLst>
              </p:cNvPr>
              <p:cNvSpPr/>
              <p:nvPr/>
            </p:nvSpPr>
            <p:spPr bwMode="gray">
              <a:xfrm>
                <a:off x="-390883" y="903401"/>
                <a:ext cx="140782" cy="140782"/>
              </a:xfrm>
              <a:prstGeom prst="rect">
                <a:avLst/>
              </a:prstGeom>
              <a:solidFill>
                <a:schemeClr val="accent6">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3" name="Rectangle 562">
                <a:extLst>
                  <a:ext uri="{FF2B5EF4-FFF2-40B4-BE49-F238E27FC236}">
                    <a16:creationId xmlns:a16="http://schemas.microsoft.com/office/drawing/2014/main" id="{FB6800C4-BA49-4A61-AC22-1A40639A0E90}"/>
                  </a:ext>
                </a:extLst>
              </p:cNvPr>
              <p:cNvSpPr/>
              <p:nvPr/>
            </p:nvSpPr>
            <p:spPr bwMode="gray">
              <a:xfrm>
                <a:off x="-390883" y="1044135"/>
                <a:ext cx="140782" cy="140782"/>
              </a:xfrm>
              <a:prstGeom prst="rect">
                <a:avLst/>
              </a:prstGeom>
              <a:solidFill>
                <a:schemeClr val="accent6">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4" name="Rectangle 563">
                <a:extLst>
                  <a:ext uri="{FF2B5EF4-FFF2-40B4-BE49-F238E27FC236}">
                    <a16:creationId xmlns:a16="http://schemas.microsoft.com/office/drawing/2014/main" id="{81968A84-EBA1-4324-A582-7277C2B4397C}"/>
                  </a:ext>
                </a:extLst>
              </p:cNvPr>
              <p:cNvSpPr/>
              <p:nvPr/>
            </p:nvSpPr>
            <p:spPr bwMode="gray">
              <a:xfrm>
                <a:off x="-390883" y="1184869"/>
                <a:ext cx="140782" cy="140782"/>
              </a:xfrm>
              <a:prstGeom prst="rect">
                <a:avLst/>
              </a:prstGeom>
              <a:solidFill>
                <a:schemeClr val="accent6">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5" name="Rectangle 564">
                <a:extLst>
                  <a:ext uri="{FF2B5EF4-FFF2-40B4-BE49-F238E27FC236}">
                    <a16:creationId xmlns:a16="http://schemas.microsoft.com/office/drawing/2014/main" id="{24BD8CFE-8B23-4ED3-9FAC-C2DBFAE17615}"/>
                  </a:ext>
                </a:extLst>
              </p:cNvPr>
              <p:cNvSpPr/>
              <p:nvPr/>
            </p:nvSpPr>
            <p:spPr bwMode="gray">
              <a:xfrm>
                <a:off x="-390883" y="762826"/>
                <a:ext cx="140782" cy="140782"/>
              </a:xfrm>
              <a:prstGeom prst="rect">
                <a:avLst/>
              </a:prstGeom>
              <a:solidFill>
                <a:schemeClr val="accent6">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6" name="Rectangle 565">
                <a:extLst>
                  <a:ext uri="{FF2B5EF4-FFF2-40B4-BE49-F238E27FC236}">
                    <a16:creationId xmlns:a16="http://schemas.microsoft.com/office/drawing/2014/main" id="{51DBDC35-22F9-4F5F-B52D-F639CB2541A4}"/>
                  </a:ext>
                </a:extLst>
              </p:cNvPr>
              <p:cNvSpPr/>
              <p:nvPr/>
            </p:nvSpPr>
            <p:spPr bwMode="gray">
              <a:xfrm>
                <a:off x="-886255" y="621934"/>
                <a:ext cx="140782" cy="140782"/>
              </a:xfrm>
              <a:prstGeom prst="rect">
                <a:avLst/>
              </a:prstGeom>
              <a:solidFill>
                <a:schemeClr val="accent3">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7" name="Rectangle 566">
                <a:extLst>
                  <a:ext uri="{FF2B5EF4-FFF2-40B4-BE49-F238E27FC236}">
                    <a16:creationId xmlns:a16="http://schemas.microsoft.com/office/drawing/2014/main" id="{C5A320D0-3D49-4220-9167-E49E11DE56FF}"/>
                  </a:ext>
                </a:extLst>
              </p:cNvPr>
              <p:cNvSpPr/>
              <p:nvPr/>
            </p:nvSpPr>
            <p:spPr bwMode="gray">
              <a:xfrm>
                <a:off x="-886255" y="762826"/>
                <a:ext cx="140782" cy="140782"/>
              </a:xfrm>
              <a:prstGeom prst="rect">
                <a:avLst/>
              </a:prstGeom>
              <a:solidFill>
                <a:schemeClr val="accent3">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68" name="Rectangle 567">
                <a:extLst>
                  <a:ext uri="{FF2B5EF4-FFF2-40B4-BE49-F238E27FC236}">
                    <a16:creationId xmlns:a16="http://schemas.microsoft.com/office/drawing/2014/main" id="{A5115ABE-DBDB-4EDA-BCD5-E53BB2FBFDB7}"/>
                  </a:ext>
                </a:extLst>
              </p:cNvPr>
              <p:cNvSpPr/>
              <p:nvPr/>
            </p:nvSpPr>
            <p:spPr bwMode="gray">
              <a:xfrm>
                <a:off x="-886255" y="903401"/>
                <a:ext cx="140782" cy="140782"/>
              </a:xfrm>
              <a:prstGeom prst="rect">
                <a:avLst/>
              </a:prstGeom>
              <a:solidFill>
                <a:schemeClr val="accent3">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569" name="Rectangle 568">
                <a:extLst>
                  <a:ext uri="{FF2B5EF4-FFF2-40B4-BE49-F238E27FC236}">
                    <a16:creationId xmlns:a16="http://schemas.microsoft.com/office/drawing/2014/main" id="{2B39EE4D-E7B4-456F-B139-F9E65C273A65}"/>
                  </a:ext>
                </a:extLst>
              </p:cNvPr>
              <p:cNvSpPr/>
              <p:nvPr/>
            </p:nvSpPr>
            <p:spPr bwMode="gray">
              <a:xfrm>
                <a:off x="-886255" y="1044135"/>
                <a:ext cx="140782" cy="140782"/>
              </a:xfrm>
              <a:prstGeom prst="rect">
                <a:avLst/>
              </a:prstGeom>
              <a:solidFill>
                <a:schemeClr val="accent3">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0" name="Rectangle 569">
                <a:extLst>
                  <a:ext uri="{FF2B5EF4-FFF2-40B4-BE49-F238E27FC236}">
                    <a16:creationId xmlns:a16="http://schemas.microsoft.com/office/drawing/2014/main" id="{9D6F0235-4526-4B27-9A71-B34FE87AFAEA}"/>
                  </a:ext>
                </a:extLst>
              </p:cNvPr>
              <p:cNvSpPr/>
              <p:nvPr/>
            </p:nvSpPr>
            <p:spPr bwMode="gray">
              <a:xfrm>
                <a:off x="-886255" y="1184869"/>
                <a:ext cx="140782" cy="140782"/>
              </a:xfrm>
              <a:prstGeom prst="rect">
                <a:avLst/>
              </a:prstGeom>
              <a:solidFill>
                <a:schemeClr val="accent3">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1" name="Rectangle 570">
                <a:extLst>
                  <a:ext uri="{FF2B5EF4-FFF2-40B4-BE49-F238E27FC236}">
                    <a16:creationId xmlns:a16="http://schemas.microsoft.com/office/drawing/2014/main" id="{3DFA0EF8-A56E-44C9-82DF-6E65BA1710A0}"/>
                  </a:ext>
                </a:extLst>
              </p:cNvPr>
              <p:cNvSpPr/>
              <p:nvPr/>
            </p:nvSpPr>
            <p:spPr bwMode="gray">
              <a:xfrm>
                <a:off x="-886255" y="422581"/>
                <a:ext cx="140782" cy="140782"/>
              </a:xfrm>
              <a:prstGeom prst="rect">
                <a:avLst/>
              </a:prstGeom>
              <a:solidFill>
                <a:schemeClr val="accent3"/>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572" name="Rectangle 571">
                <a:extLst>
                  <a:ext uri="{FF2B5EF4-FFF2-40B4-BE49-F238E27FC236}">
                    <a16:creationId xmlns:a16="http://schemas.microsoft.com/office/drawing/2014/main" id="{3C3BC164-981F-4597-81C7-F0AAFD733994}"/>
                  </a:ext>
                </a:extLst>
              </p:cNvPr>
              <p:cNvSpPr/>
              <p:nvPr/>
            </p:nvSpPr>
            <p:spPr bwMode="gray">
              <a:xfrm>
                <a:off x="-1378855" y="422581"/>
                <a:ext cx="140782" cy="140782"/>
              </a:xfrm>
              <a:prstGeom prst="rect">
                <a:avLst/>
              </a:prstGeom>
              <a:solidFill>
                <a:schemeClr val="tx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G</a:t>
                </a:r>
              </a:p>
            </p:txBody>
          </p:sp>
          <p:sp>
            <p:nvSpPr>
              <p:cNvPr id="573" name="Rectangle 572">
                <a:extLst>
                  <a:ext uri="{FF2B5EF4-FFF2-40B4-BE49-F238E27FC236}">
                    <a16:creationId xmlns:a16="http://schemas.microsoft.com/office/drawing/2014/main" id="{7958B31B-551F-43E5-8424-04590719E6C8}"/>
                  </a:ext>
                </a:extLst>
              </p:cNvPr>
              <p:cNvSpPr/>
              <p:nvPr/>
            </p:nvSpPr>
            <p:spPr bwMode="gray">
              <a:xfrm>
                <a:off x="-1378855" y="762826"/>
                <a:ext cx="140782" cy="140782"/>
              </a:xfrm>
              <a:prstGeom prst="rect">
                <a:avLst/>
              </a:prstGeom>
              <a:solidFill>
                <a:schemeClr val="tx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ea typeface="+mn-ea"/>
                  <a:cs typeface="Arial" panose="020B0604020202020204" pitchFamily="34" charset="0"/>
                </a:endParaRPr>
              </a:p>
            </p:txBody>
          </p:sp>
          <p:sp>
            <p:nvSpPr>
              <p:cNvPr id="574" name="Rectangle 573">
                <a:extLst>
                  <a:ext uri="{FF2B5EF4-FFF2-40B4-BE49-F238E27FC236}">
                    <a16:creationId xmlns:a16="http://schemas.microsoft.com/office/drawing/2014/main" id="{F5B68FA7-1FFA-4ED5-9311-AF5556A263EC}"/>
                  </a:ext>
                </a:extLst>
              </p:cNvPr>
              <p:cNvSpPr/>
              <p:nvPr/>
            </p:nvSpPr>
            <p:spPr bwMode="gray">
              <a:xfrm>
                <a:off x="-1378855" y="903401"/>
                <a:ext cx="140782" cy="140782"/>
              </a:xfrm>
              <a:prstGeom prst="rect">
                <a:avLst/>
              </a:prstGeom>
              <a:solidFill>
                <a:schemeClr val="tx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575" name="Rectangle 574">
                <a:extLst>
                  <a:ext uri="{FF2B5EF4-FFF2-40B4-BE49-F238E27FC236}">
                    <a16:creationId xmlns:a16="http://schemas.microsoft.com/office/drawing/2014/main" id="{EA844EEC-7221-494E-8F79-37CF74A754BB}"/>
                  </a:ext>
                </a:extLst>
              </p:cNvPr>
              <p:cNvSpPr/>
              <p:nvPr/>
            </p:nvSpPr>
            <p:spPr bwMode="gray">
              <a:xfrm>
                <a:off x="-1378855" y="1044135"/>
                <a:ext cx="140782" cy="140782"/>
              </a:xfrm>
              <a:prstGeom prst="rect">
                <a:avLst/>
              </a:prstGeom>
              <a:solidFill>
                <a:schemeClr val="tx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6" name="Rectangle 575">
                <a:extLst>
                  <a:ext uri="{FF2B5EF4-FFF2-40B4-BE49-F238E27FC236}">
                    <a16:creationId xmlns:a16="http://schemas.microsoft.com/office/drawing/2014/main" id="{A0178345-F3D4-4620-927F-5456A96588A0}"/>
                  </a:ext>
                </a:extLst>
              </p:cNvPr>
              <p:cNvSpPr/>
              <p:nvPr/>
            </p:nvSpPr>
            <p:spPr bwMode="gray">
              <a:xfrm>
                <a:off x="-1378855" y="1184869"/>
                <a:ext cx="140782" cy="140782"/>
              </a:xfrm>
              <a:prstGeom prst="rect">
                <a:avLst/>
              </a:prstGeom>
              <a:solidFill>
                <a:schemeClr val="tx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7" name="Rectangle 576">
                <a:extLst>
                  <a:ext uri="{FF2B5EF4-FFF2-40B4-BE49-F238E27FC236}">
                    <a16:creationId xmlns:a16="http://schemas.microsoft.com/office/drawing/2014/main" id="{D3464778-B133-4D49-9D6C-CCEB9786EDD1}"/>
                  </a:ext>
                </a:extLst>
              </p:cNvPr>
              <p:cNvSpPr/>
              <p:nvPr/>
            </p:nvSpPr>
            <p:spPr bwMode="gray">
              <a:xfrm>
                <a:off x="-1378855" y="621934"/>
                <a:ext cx="140782" cy="140782"/>
              </a:xfrm>
              <a:prstGeom prst="rect">
                <a:avLst/>
              </a:prstGeom>
              <a:solidFill>
                <a:schemeClr val="tx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78" name="Rectangle 577">
                <a:extLst>
                  <a:ext uri="{FF2B5EF4-FFF2-40B4-BE49-F238E27FC236}">
                    <a16:creationId xmlns:a16="http://schemas.microsoft.com/office/drawing/2014/main" id="{4993B3C0-2221-4CC4-BBD6-7CCBB6C20185}"/>
                  </a:ext>
                </a:extLst>
              </p:cNvPr>
              <p:cNvSpPr/>
              <p:nvPr/>
            </p:nvSpPr>
            <p:spPr bwMode="gray">
              <a:xfrm>
                <a:off x="-1050456" y="762826"/>
                <a:ext cx="140782" cy="140782"/>
              </a:xfrm>
              <a:prstGeom prst="rect">
                <a:avLst/>
              </a:prstGeom>
              <a:solidFill>
                <a:schemeClr val="accent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8</a:t>
                </a:r>
              </a:p>
            </p:txBody>
          </p:sp>
          <p:sp>
            <p:nvSpPr>
              <p:cNvPr id="579" name="Rectangle 578">
                <a:extLst>
                  <a:ext uri="{FF2B5EF4-FFF2-40B4-BE49-F238E27FC236}">
                    <a16:creationId xmlns:a16="http://schemas.microsoft.com/office/drawing/2014/main" id="{546793A5-B0FF-4F6F-972F-9C712B3321EE}"/>
                  </a:ext>
                </a:extLst>
              </p:cNvPr>
              <p:cNvSpPr/>
              <p:nvPr/>
            </p:nvSpPr>
            <p:spPr bwMode="gray">
              <a:xfrm>
                <a:off x="-1050456" y="903401"/>
                <a:ext cx="140782" cy="140782"/>
              </a:xfrm>
              <a:prstGeom prst="rect">
                <a:avLst/>
              </a:prstGeom>
              <a:solidFill>
                <a:schemeClr val="accent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7</a:t>
                </a:r>
              </a:p>
            </p:txBody>
          </p:sp>
          <p:sp>
            <p:nvSpPr>
              <p:cNvPr id="580" name="Rectangle 579">
                <a:extLst>
                  <a:ext uri="{FF2B5EF4-FFF2-40B4-BE49-F238E27FC236}">
                    <a16:creationId xmlns:a16="http://schemas.microsoft.com/office/drawing/2014/main" id="{E34CBAE3-175A-47C2-954F-7D33627E5A0F}"/>
                  </a:ext>
                </a:extLst>
              </p:cNvPr>
              <p:cNvSpPr/>
              <p:nvPr/>
            </p:nvSpPr>
            <p:spPr bwMode="gray">
              <a:xfrm>
                <a:off x="-1050456" y="1044135"/>
                <a:ext cx="140782" cy="140782"/>
              </a:xfrm>
              <a:prstGeom prst="rect">
                <a:avLst/>
              </a:prstGeom>
              <a:solidFill>
                <a:schemeClr val="accent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1" name="Rectangle 580">
                <a:extLst>
                  <a:ext uri="{FF2B5EF4-FFF2-40B4-BE49-F238E27FC236}">
                    <a16:creationId xmlns:a16="http://schemas.microsoft.com/office/drawing/2014/main" id="{19AA989B-543B-4CC5-BF31-6AE01DB85006}"/>
                  </a:ext>
                </a:extLst>
              </p:cNvPr>
              <p:cNvSpPr/>
              <p:nvPr/>
            </p:nvSpPr>
            <p:spPr bwMode="gray">
              <a:xfrm>
                <a:off x="-1050456" y="1184869"/>
                <a:ext cx="140782" cy="140782"/>
              </a:xfrm>
              <a:prstGeom prst="rect">
                <a:avLst/>
              </a:prstGeom>
              <a:solidFill>
                <a:schemeClr val="accent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582" name="Rectangle 581">
                <a:extLst>
                  <a:ext uri="{FF2B5EF4-FFF2-40B4-BE49-F238E27FC236}">
                    <a16:creationId xmlns:a16="http://schemas.microsoft.com/office/drawing/2014/main" id="{6A5E7E6D-4BD0-44EF-82D2-BFBCBF8EB549}"/>
                  </a:ext>
                </a:extLst>
              </p:cNvPr>
              <p:cNvSpPr/>
              <p:nvPr/>
            </p:nvSpPr>
            <p:spPr bwMode="gray">
              <a:xfrm>
                <a:off x="-1050456" y="422581"/>
                <a:ext cx="140782" cy="140782"/>
              </a:xfrm>
              <a:prstGeom prst="rect">
                <a:avLst/>
              </a:prstGeom>
              <a:solidFill>
                <a:schemeClr val="accent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583" name="Rectangle 582">
                <a:extLst>
                  <a:ext uri="{FF2B5EF4-FFF2-40B4-BE49-F238E27FC236}">
                    <a16:creationId xmlns:a16="http://schemas.microsoft.com/office/drawing/2014/main" id="{ACF49DF1-0CD7-4294-9706-5AC65BF5BF3A}"/>
                  </a:ext>
                </a:extLst>
              </p:cNvPr>
              <p:cNvSpPr/>
              <p:nvPr/>
            </p:nvSpPr>
            <p:spPr bwMode="gray">
              <a:xfrm>
                <a:off x="-1050456" y="621934"/>
                <a:ext cx="140782" cy="140782"/>
              </a:xfrm>
              <a:prstGeom prst="rect">
                <a:avLst/>
              </a:prstGeom>
              <a:solidFill>
                <a:schemeClr val="accent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9</a:t>
                </a:r>
              </a:p>
            </p:txBody>
          </p:sp>
        </p:grpSp>
        <p:sp>
          <p:nvSpPr>
            <p:cNvPr id="480" name="TextBox 479">
              <a:extLst>
                <a:ext uri="{FF2B5EF4-FFF2-40B4-BE49-F238E27FC236}">
                  <a16:creationId xmlns:a16="http://schemas.microsoft.com/office/drawing/2014/main" id="{CE5382DB-D788-41C7-94E1-8DCE605E22D8}"/>
                </a:ext>
              </a:extLst>
            </p:cNvPr>
            <p:cNvSpPr txBox="1"/>
            <p:nvPr userDrawn="1"/>
          </p:nvSpPr>
          <p:spPr>
            <a:xfrm>
              <a:off x="-2000780" y="289443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Equity</a:t>
              </a:r>
            </a:p>
          </p:txBody>
        </p:sp>
        <p:sp>
          <p:nvSpPr>
            <p:cNvPr id="481" name="TextBox 480">
              <a:extLst>
                <a:ext uri="{FF2B5EF4-FFF2-40B4-BE49-F238E27FC236}">
                  <a16:creationId xmlns:a16="http://schemas.microsoft.com/office/drawing/2014/main" id="{80F68FC1-128D-4C6A-8727-FA67B0AA1EDE}"/>
                </a:ext>
              </a:extLst>
            </p:cNvPr>
            <p:cNvSpPr txBox="1"/>
            <p:nvPr userDrawn="1"/>
          </p:nvSpPr>
          <p:spPr>
            <a:xfrm>
              <a:off x="-2000780" y="3093828"/>
              <a:ext cx="73152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FI</a:t>
              </a:r>
              <a:r>
                <a:rPr lang="en-US" sz="800" b="0" kern="0" baseline="0" dirty="0">
                  <a:solidFill>
                    <a:srgbClr val="000000"/>
                  </a:solidFill>
                  <a:latin typeface="Arial"/>
                  <a:cs typeface="Arial" panose="020B0604020202020204" pitchFamily="34" charset="0"/>
                </a:rPr>
                <a:t> &amp; Money Mkt</a:t>
              </a:r>
              <a:endParaRPr lang="en-US" sz="800" b="0" kern="0" dirty="0">
                <a:solidFill>
                  <a:srgbClr val="000000"/>
                </a:solidFill>
                <a:latin typeface="Arial"/>
                <a:cs typeface="Arial" panose="020B0604020202020204" pitchFamily="34" charset="0"/>
              </a:endParaRPr>
            </a:p>
          </p:txBody>
        </p:sp>
        <p:sp>
          <p:nvSpPr>
            <p:cNvPr id="482" name="TextBox 481">
              <a:extLst>
                <a:ext uri="{FF2B5EF4-FFF2-40B4-BE49-F238E27FC236}">
                  <a16:creationId xmlns:a16="http://schemas.microsoft.com/office/drawing/2014/main" id="{DF78A4D6-2EF3-4B5D-9BB5-09D7E066EF70}"/>
                </a:ext>
              </a:extLst>
            </p:cNvPr>
            <p:cNvSpPr txBox="1"/>
            <p:nvPr userDrawn="1"/>
          </p:nvSpPr>
          <p:spPr>
            <a:xfrm>
              <a:off x="-2000780" y="329322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Alternatives</a:t>
              </a:r>
            </a:p>
          </p:txBody>
        </p:sp>
        <p:sp>
          <p:nvSpPr>
            <p:cNvPr id="483" name="TextBox 482">
              <a:extLst>
                <a:ext uri="{FF2B5EF4-FFF2-40B4-BE49-F238E27FC236}">
                  <a16:creationId xmlns:a16="http://schemas.microsoft.com/office/drawing/2014/main" id="{CC882D74-0979-4BB3-B6FA-610540282528}"/>
                </a:ext>
              </a:extLst>
            </p:cNvPr>
            <p:cNvSpPr txBox="1"/>
            <p:nvPr userDrawn="1"/>
          </p:nvSpPr>
          <p:spPr>
            <a:xfrm>
              <a:off x="-2000780" y="3492617"/>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Multi-Asset</a:t>
              </a:r>
            </a:p>
          </p:txBody>
        </p:sp>
        <p:sp>
          <p:nvSpPr>
            <p:cNvPr id="484" name="TextBox 483">
              <a:extLst>
                <a:ext uri="{FF2B5EF4-FFF2-40B4-BE49-F238E27FC236}">
                  <a16:creationId xmlns:a16="http://schemas.microsoft.com/office/drawing/2014/main" id="{15C960CA-7CF7-4C34-B95A-B96400B73135}"/>
                </a:ext>
              </a:extLst>
            </p:cNvPr>
            <p:cNvSpPr txBox="1"/>
            <p:nvPr userDrawn="1"/>
          </p:nvSpPr>
          <p:spPr bwMode="gray">
            <a:xfrm>
              <a:off x="-2000780" y="2701329"/>
              <a:ext cx="939360"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Asset Class Colors</a:t>
              </a:r>
            </a:p>
          </p:txBody>
        </p:sp>
        <p:cxnSp>
          <p:nvCxnSpPr>
            <p:cNvPr id="485" name="Straight Connector 484">
              <a:extLst>
                <a:ext uri="{FF2B5EF4-FFF2-40B4-BE49-F238E27FC236}">
                  <a16:creationId xmlns:a16="http://schemas.microsoft.com/office/drawing/2014/main" id="{165EC2C1-CA84-47C7-A4D9-EA76FB434854}"/>
                </a:ext>
              </a:extLst>
            </p:cNvPr>
            <p:cNvCxnSpPr/>
            <p:nvPr userDrawn="1"/>
          </p:nvCxnSpPr>
          <p:spPr bwMode="gray">
            <a:xfrm>
              <a:off x="-2000780" y="2849199"/>
              <a:ext cx="1876664" cy="0"/>
            </a:xfrm>
            <a:prstGeom prst="line">
              <a:avLst/>
            </a:prstGeom>
            <a:noFill/>
            <a:ln w="6350" cap="flat" cmpd="sng" algn="ctr">
              <a:solidFill>
                <a:srgbClr val="FFFFFF">
                  <a:lumMod val="50000"/>
                </a:srgbClr>
              </a:solidFill>
              <a:prstDash val="solid"/>
            </a:ln>
            <a:effectLst/>
          </p:spPr>
        </p:cxnSp>
        <p:sp>
          <p:nvSpPr>
            <p:cNvPr id="486" name="TextBox 485">
              <a:extLst>
                <a:ext uri="{FF2B5EF4-FFF2-40B4-BE49-F238E27FC236}">
                  <a16:creationId xmlns:a16="http://schemas.microsoft.com/office/drawing/2014/main" id="{CC882D74-0979-4BB3-B6FA-610540282528}"/>
                </a:ext>
              </a:extLst>
            </p:cNvPr>
            <p:cNvSpPr txBox="1"/>
            <p:nvPr userDrawn="1"/>
          </p:nvSpPr>
          <p:spPr>
            <a:xfrm>
              <a:off x="-2000780" y="3692011"/>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Misc.</a:t>
              </a:r>
            </a:p>
          </p:txBody>
        </p:sp>
        <p:sp>
          <p:nvSpPr>
            <p:cNvPr id="487" name="TextBox 486">
              <a:extLst>
                <a:ext uri="{FF2B5EF4-FFF2-40B4-BE49-F238E27FC236}">
                  <a16:creationId xmlns:a16="http://schemas.microsoft.com/office/drawing/2014/main" id="{E76BEFC4-C495-4C79-BB93-FBDD1B6DBB5D}"/>
                </a:ext>
              </a:extLst>
            </p:cNvPr>
            <p:cNvSpPr txBox="1"/>
            <p:nvPr userDrawn="1"/>
          </p:nvSpPr>
          <p:spPr>
            <a:xfrm>
              <a:off x="-1986479" y="4664741"/>
              <a:ext cx="656440" cy="123111"/>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Table border</a:t>
              </a:r>
            </a:p>
          </p:txBody>
        </p:sp>
        <p:sp>
          <p:nvSpPr>
            <p:cNvPr id="488" name="TextBox 487">
              <a:extLst>
                <a:ext uri="{FF2B5EF4-FFF2-40B4-BE49-F238E27FC236}">
                  <a16:creationId xmlns:a16="http://schemas.microsoft.com/office/drawing/2014/main" id="{9C4A484B-4DD5-444E-B69A-46939E786E9B}"/>
                </a:ext>
              </a:extLst>
            </p:cNvPr>
            <p:cNvSpPr txBox="1"/>
            <p:nvPr userDrawn="1"/>
          </p:nvSpPr>
          <p:spPr bwMode="gray">
            <a:xfrm>
              <a:off x="-1986479" y="4053774"/>
              <a:ext cx="1309654"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Chart Style</a:t>
              </a:r>
              <a:r>
                <a:rPr lang="en-US" sz="800" b="1" kern="0" baseline="0" dirty="0">
                  <a:solidFill>
                    <a:prstClr val="black"/>
                  </a:solidFill>
                  <a:latin typeface="Arial"/>
                  <a:cs typeface="Arial" panose="020B0604020202020204" pitchFamily="34" charset="0"/>
                </a:rPr>
                <a:t> &amp; </a:t>
              </a:r>
              <a:r>
                <a:rPr lang="en-US" sz="800" b="1" kern="0" dirty="0">
                  <a:solidFill>
                    <a:prstClr val="black"/>
                  </a:solidFill>
                  <a:latin typeface="Arial"/>
                  <a:cs typeface="Arial" panose="020B0604020202020204" pitchFamily="34" charset="0"/>
                </a:rPr>
                <a:t>Color</a:t>
              </a:r>
              <a:r>
                <a:rPr lang="en-US" sz="800" b="1" kern="0" baseline="0" dirty="0">
                  <a:solidFill>
                    <a:prstClr val="black"/>
                  </a:solidFill>
                  <a:latin typeface="Arial"/>
                  <a:cs typeface="Arial" panose="020B0604020202020204" pitchFamily="34" charset="0"/>
                </a:rPr>
                <a:t> Usage</a:t>
              </a:r>
              <a:r>
                <a:rPr lang="en-US" sz="800" b="1" kern="0" dirty="0">
                  <a:solidFill>
                    <a:prstClr val="black"/>
                  </a:solidFill>
                  <a:latin typeface="Arial"/>
                  <a:cs typeface="Arial" panose="020B0604020202020204" pitchFamily="34" charset="0"/>
                </a:rPr>
                <a:t> </a:t>
              </a:r>
            </a:p>
          </p:txBody>
        </p:sp>
        <p:cxnSp>
          <p:nvCxnSpPr>
            <p:cNvPr id="489" name="Straight Connector 488">
              <a:extLst>
                <a:ext uri="{FF2B5EF4-FFF2-40B4-BE49-F238E27FC236}">
                  <a16:creationId xmlns:a16="http://schemas.microsoft.com/office/drawing/2014/main" id="{9AE18011-1C11-4D21-A706-36057CCC36B4}"/>
                </a:ext>
              </a:extLst>
            </p:cNvPr>
            <p:cNvCxnSpPr/>
            <p:nvPr userDrawn="1"/>
          </p:nvCxnSpPr>
          <p:spPr bwMode="gray">
            <a:xfrm>
              <a:off x="-1986479" y="4204547"/>
              <a:ext cx="1869566" cy="0"/>
            </a:xfrm>
            <a:prstGeom prst="line">
              <a:avLst/>
            </a:prstGeom>
            <a:noFill/>
            <a:ln w="6350" cap="flat" cmpd="sng" algn="ctr">
              <a:solidFill>
                <a:srgbClr val="FFFFFF">
                  <a:lumMod val="50000"/>
                </a:srgbClr>
              </a:solidFill>
              <a:prstDash val="solid"/>
            </a:ln>
            <a:effectLst/>
          </p:spPr>
        </p:cxnSp>
        <p:sp>
          <p:nvSpPr>
            <p:cNvPr id="490" name="TextBox 489">
              <a:extLst>
                <a:ext uri="{FF2B5EF4-FFF2-40B4-BE49-F238E27FC236}">
                  <a16:creationId xmlns:a16="http://schemas.microsoft.com/office/drawing/2014/main" id="{36CE0097-A076-4CD7-9D8B-99E7F115658A}"/>
                </a:ext>
              </a:extLst>
            </p:cNvPr>
            <p:cNvSpPr txBox="1"/>
            <p:nvPr userDrawn="1"/>
          </p:nvSpPr>
          <p:spPr>
            <a:xfrm>
              <a:off x="-1986479" y="4980334"/>
              <a:ext cx="65644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Rich Blue</a:t>
              </a:r>
            </a:p>
          </p:txBody>
        </p:sp>
        <p:sp>
          <p:nvSpPr>
            <p:cNvPr id="491" name="TextBox 490">
              <a:extLst>
                <a:ext uri="{FF2B5EF4-FFF2-40B4-BE49-F238E27FC236}">
                  <a16:creationId xmlns:a16="http://schemas.microsoft.com/office/drawing/2014/main" id="{E76BEFC4-C495-4C79-BB93-FBDD1B6DBB5D}"/>
                </a:ext>
              </a:extLst>
            </p:cNvPr>
            <p:cNvSpPr txBox="1"/>
            <p:nvPr userDrawn="1"/>
          </p:nvSpPr>
          <p:spPr>
            <a:xfrm>
              <a:off x="-1986479" y="5190160"/>
              <a:ext cx="748406" cy="243840"/>
            </a:xfrm>
            <a:prstGeom prst="rect">
              <a:avLst/>
            </a:prstGeom>
            <a:noFill/>
          </p:spPr>
          <p:txBody>
            <a:bodyPr wrap="square" lIns="0" tIns="0" rIns="0" bIns="0" rtlCol="0" anchor="t" anchorCtr="0">
              <a:noAutofit/>
            </a:bodyPr>
            <a:lstStyle/>
            <a:p>
              <a:pPr fontAlgn="auto">
                <a:spcBef>
                  <a:spcPts val="0"/>
                </a:spcBef>
                <a:spcAft>
                  <a:spcPts val="0"/>
                </a:spcAft>
                <a:defRPr/>
              </a:pPr>
              <a:r>
                <a:rPr lang="en-US" sz="800" b="1" kern="0" dirty="0">
                  <a:solidFill>
                    <a:schemeClr val="accent2"/>
                  </a:solidFill>
                  <a:latin typeface="Arial"/>
                  <a:cs typeface="Arial" panose="020B0604020202020204" pitchFamily="34" charset="0"/>
                </a:rPr>
                <a:t>Equity </a:t>
              </a:r>
              <a:r>
                <a:rPr lang="en-US" sz="800" b="1" kern="0" baseline="0" dirty="0">
                  <a:solidFill>
                    <a:schemeClr val="accent2"/>
                  </a:solidFill>
                  <a:latin typeface="Arial"/>
                  <a:cs typeface="Arial" panose="020B0604020202020204" pitchFamily="34" charset="0"/>
                </a:rPr>
                <a:t>Colors</a:t>
              </a:r>
              <a:endParaRPr lang="en-US" sz="800" b="1" kern="0" dirty="0">
                <a:solidFill>
                  <a:schemeClr val="accent2"/>
                </a:solidFill>
                <a:latin typeface="Arial"/>
                <a:cs typeface="Arial" panose="020B0604020202020204" pitchFamily="34" charset="0"/>
              </a:endParaRPr>
            </a:p>
          </p:txBody>
        </p:sp>
        <p:sp>
          <p:nvSpPr>
            <p:cNvPr id="492" name="Rectangle 491">
              <a:extLst>
                <a:ext uri="{FF2B5EF4-FFF2-40B4-BE49-F238E27FC236}">
                  <a16:creationId xmlns:a16="http://schemas.microsoft.com/office/drawing/2014/main" id="{B81FEB27-2076-4D40-8D3A-9C403C2CCF3C}"/>
                </a:ext>
              </a:extLst>
            </p:cNvPr>
            <p:cNvSpPr/>
            <p:nvPr userDrawn="1"/>
          </p:nvSpPr>
          <p:spPr bwMode="gray">
            <a:xfrm>
              <a:off x="-1155566" y="2894433"/>
              <a:ext cx="137160" cy="164592"/>
            </a:xfrm>
            <a:prstGeom prst="rect">
              <a:avLst/>
            </a:prstGeom>
            <a:solidFill>
              <a:schemeClr val="accent2"/>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493" name="Rectangle 492">
              <a:extLst>
                <a:ext uri="{FF2B5EF4-FFF2-40B4-BE49-F238E27FC236}">
                  <a16:creationId xmlns:a16="http://schemas.microsoft.com/office/drawing/2014/main" id="{10CC4849-C340-4005-8862-01DBCD1AB4C6}"/>
                </a:ext>
              </a:extLst>
            </p:cNvPr>
            <p:cNvSpPr/>
            <p:nvPr userDrawn="1"/>
          </p:nvSpPr>
          <p:spPr bwMode="gray">
            <a:xfrm>
              <a:off x="-1155566" y="3093828"/>
              <a:ext cx="137160" cy="164592"/>
            </a:xfrm>
            <a:prstGeom prst="rect">
              <a:avLst/>
            </a:prstGeom>
            <a:solidFill>
              <a:schemeClr val="accent3"/>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494" name="Rectangle 493">
              <a:extLst>
                <a:ext uri="{FF2B5EF4-FFF2-40B4-BE49-F238E27FC236}">
                  <a16:creationId xmlns:a16="http://schemas.microsoft.com/office/drawing/2014/main" id="{13DD2E4F-08AD-4D0E-BF63-E8ABFC4A985F}"/>
                </a:ext>
              </a:extLst>
            </p:cNvPr>
            <p:cNvSpPr/>
            <p:nvPr userDrawn="1"/>
          </p:nvSpPr>
          <p:spPr bwMode="gray">
            <a:xfrm>
              <a:off x="-1155566" y="3293223"/>
              <a:ext cx="137160" cy="164592"/>
            </a:xfrm>
            <a:prstGeom prst="rect">
              <a:avLst/>
            </a:prstGeom>
            <a:solidFill>
              <a:schemeClr val="accent4"/>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chemeClr val="bg1"/>
                  </a:solidFill>
                  <a:latin typeface="Arial"/>
                  <a:cs typeface="Arial" panose="020B0604020202020204" pitchFamily="34" charset="0"/>
                </a:rPr>
                <a:t>4</a:t>
              </a:r>
            </a:p>
          </p:txBody>
        </p:sp>
        <p:sp>
          <p:nvSpPr>
            <p:cNvPr id="495" name="Rectangle 494">
              <a:extLst>
                <a:ext uri="{FF2B5EF4-FFF2-40B4-BE49-F238E27FC236}">
                  <a16:creationId xmlns:a16="http://schemas.microsoft.com/office/drawing/2014/main" id="{9CEB7981-2A17-4C38-88F6-CF6AF61E5A7F}"/>
                </a:ext>
              </a:extLst>
            </p:cNvPr>
            <p:cNvSpPr/>
            <p:nvPr userDrawn="1"/>
          </p:nvSpPr>
          <p:spPr bwMode="gray">
            <a:xfrm>
              <a:off x="-1155566" y="3492618"/>
              <a:ext cx="137160" cy="164592"/>
            </a:xfrm>
            <a:prstGeom prst="rect">
              <a:avLst/>
            </a:prstGeom>
            <a:solidFill>
              <a:schemeClr val="accent5"/>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496" name="Rectangle 495">
              <a:extLst>
                <a:ext uri="{FF2B5EF4-FFF2-40B4-BE49-F238E27FC236}">
                  <a16:creationId xmlns:a16="http://schemas.microsoft.com/office/drawing/2014/main" id="{AFDBB7D0-410C-43F6-AC6D-562767260C37}"/>
                </a:ext>
              </a:extLst>
            </p:cNvPr>
            <p:cNvSpPr/>
            <p:nvPr userDrawn="1"/>
          </p:nvSpPr>
          <p:spPr bwMode="gray">
            <a:xfrm>
              <a:off x="-992796" y="2894433"/>
              <a:ext cx="868680" cy="164592"/>
            </a:xfrm>
            <a:prstGeom prst="rect">
              <a:avLst/>
            </a:prstGeom>
            <a:solidFill>
              <a:schemeClr val="accent2"/>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R33 G120 B196</a:t>
              </a:r>
            </a:p>
          </p:txBody>
        </p:sp>
        <p:sp>
          <p:nvSpPr>
            <p:cNvPr id="497" name="Rectangle 496">
              <a:extLst>
                <a:ext uri="{FF2B5EF4-FFF2-40B4-BE49-F238E27FC236}">
                  <a16:creationId xmlns:a16="http://schemas.microsoft.com/office/drawing/2014/main" id="{D2871D0C-5721-4498-B50F-612F42A3A8AB}"/>
                </a:ext>
              </a:extLst>
            </p:cNvPr>
            <p:cNvSpPr/>
            <p:nvPr userDrawn="1"/>
          </p:nvSpPr>
          <p:spPr bwMode="gray">
            <a:xfrm>
              <a:off x="-992796" y="3093828"/>
              <a:ext cx="868680" cy="164592"/>
            </a:xfrm>
            <a:prstGeom prst="rect">
              <a:avLst/>
            </a:prstGeom>
            <a:solidFill>
              <a:schemeClr val="accent3"/>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R59 G148 B57</a:t>
              </a:r>
            </a:p>
          </p:txBody>
        </p:sp>
        <p:sp>
          <p:nvSpPr>
            <p:cNvPr id="498" name="Rectangle 497">
              <a:extLst>
                <a:ext uri="{FF2B5EF4-FFF2-40B4-BE49-F238E27FC236}">
                  <a16:creationId xmlns:a16="http://schemas.microsoft.com/office/drawing/2014/main" id="{80B4573A-549F-4F95-B4B2-D18D9CEBD230}"/>
                </a:ext>
              </a:extLst>
            </p:cNvPr>
            <p:cNvSpPr/>
            <p:nvPr userDrawn="1"/>
          </p:nvSpPr>
          <p:spPr bwMode="gray">
            <a:xfrm>
              <a:off x="-992796" y="3293223"/>
              <a:ext cx="868680" cy="164592"/>
            </a:xfrm>
            <a:prstGeom prst="rect">
              <a:avLst/>
            </a:prstGeom>
            <a:solidFill>
              <a:srgbClr val="D8761C"/>
            </a:solidFill>
            <a:ln w="63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bg1"/>
                  </a:solidFill>
                  <a:latin typeface="Arial"/>
                  <a:cs typeface="Arial" panose="020B0604020202020204" pitchFamily="34" charset="0"/>
                </a:rPr>
                <a:t>R216 G118 B28</a:t>
              </a:r>
            </a:p>
          </p:txBody>
        </p:sp>
        <p:sp>
          <p:nvSpPr>
            <p:cNvPr id="499" name="Rectangle 498">
              <a:extLst>
                <a:ext uri="{FF2B5EF4-FFF2-40B4-BE49-F238E27FC236}">
                  <a16:creationId xmlns:a16="http://schemas.microsoft.com/office/drawing/2014/main" id="{D426B89F-F64D-4433-A525-02397926A7A7}"/>
                </a:ext>
              </a:extLst>
            </p:cNvPr>
            <p:cNvSpPr/>
            <p:nvPr userDrawn="1"/>
          </p:nvSpPr>
          <p:spPr bwMode="gray">
            <a:xfrm>
              <a:off x="-992796" y="3492618"/>
              <a:ext cx="868680" cy="164592"/>
            </a:xfrm>
            <a:prstGeom prst="rect">
              <a:avLst/>
            </a:prstGeom>
            <a:solidFill>
              <a:schemeClr val="accent5"/>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R206 G69 B113</a:t>
              </a:r>
            </a:p>
          </p:txBody>
        </p:sp>
        <p:sp>
          <p:nvSpPr>
            <p:cNvPr id="500" name="Rectangle 499">
              <a:extLst>
                <a:ext uri="{FF2B5EF4-FFF2-40B4-BE49-F238E27FC236}">
                  <a16:creationId xmlns:a16="http://schemas.microsoft.com/office/drawing/2014/main" id="{9CEB7981-2A17-4C38-88F6-CF6AF61E5A7F}"/>
                </a:ext>
              </a:extLst>
            </p:cNvPr>
            <p:cNvSpPr/>
            <p:nvPr userDrawn="1"/>
          </p:nvSpPr>
          <p:spPr bwMode="gray">
            <a:xfrm>
              <a:off x="-1155566" y="3692011"/>
              <a:ext cx="137160" cy="164592"/>
            </a:xfrm>
            <a:prstGeom prst="rect">
              <a:avLst/>
            </a:prstGeom>
            <a:solidFill>
              <a:schemeClr val="accent6"/>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6</a:t>
              </a:r>
            </a:p>
          </p:txBody>
        </p:sp>
        <p:sp>
          <p:nvSpPr>
            <p:cNvPr id="501" name="Rectangle 500">
              <a:extLst>
                <a:ext uri="{FF2B5EF4-FFF2-40B4-BE49-F238E27FC236}">
                  <a16:creationId xmlns:a16="http://schemas.microsoft.com/office/drawing/2014/main" id="{D426B89F-F64D-4433-A525-02397926A7A7}"/>
                </a:ext>
              </a:extLst>
            </p:cNvPr>
            <p:cNvSpPr/>
            <p:nvPr userDrawn="1"/>
          </p:nvSpPr>
          <p:spPr bwMode="gray">
            <a:xfrm>
              <a:off x="-992796" y="3692011"/>
              <a:ext cx="868680" cy="164592"/>
            </a:xfrm>
            <a:prstGeom prst="rect">
              <a:avLst/>
            </a:prstGeom>
            <a:solidFill>
              <a:srgbClr val="79468E"/>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R121 G70 B142</a:t>
              </a:r>
            </a:p>
          </p:txBody>
        </p:sp>
        <p:sp>
          <p:nvSpPr>
            <p:cNvPr id="502" name="Rectangle 501">
              <a:extLst>
                <a:ext uri="{FF2B5EF4-FFF2-40B4-BE49-F238E27FC236}">
                  <a16:creationId xmlns:a16="http://schemas.microsoft.com/office/drawing/2014/main" id="{7A40A154-0BDC-416D-8101-7F5E8125DBF8}"/>
                </a:ext>
              </a:extLst>
            </p:cNvPr>
            <p:cNvSpPr/>
            <p:nvPr userDrawn="1"/>
          </p:nvSpPr>
          <p:spPr bwMode="gray">
            <a:xfrm>
              <a:off x="-992796" y="4644000"/>
              <a:ext cx="868680" cy="164592"/>
            </a:xfrm>
            <a:prstGeom prst="rect">
              <a:avLst/>
            </a:prstGeom>
            <a:solidFill>
              <a:srgbClr val="FFFFFF">
                <a:lumMod val="50000"/>
              </a:srgb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503" name="Rectangle 502">
              <a:extLst>
                <a:ext uri="{FF2B5EF4-FFF2-40B4-BE49-F238E27FC236}">
                  <a16:creationId xmlns:a16="http://schemas.microsoft.com/office/drawing/2014/main" id="{BEFF6F28-0A07-4732-B7A6-A94CAF90C4F9}"/>
                </a:ext>
              </a:extLst>
            </p:cNvPr>
            <p:cNvSpPr/>
            <p:nvPr userDrawn="1"/>
          </p:nvSpPr>
          <p:spPr bwMode="gray">
            <a:xfrm>
              <a:off x="-1155566" y="4644000"/>
              <a:ext cx="137160" cy="164592"/>
            </a:xfrm>
            <a:prstGeom prst="rect">
              <a:avLst/>
            </a:prstGeom>
            <a:solidFill>
              <a:srgbClr val="FFFFFF">
                <a:lumMod val="50000"/>
              </a:srgb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04" name="Rectangle 503">
              <a:extLst>
                <a:ext uri="{FF2B5EF4-FFF2-40B4-BE49-F238E27FC236}">
                  <a16:creationId xmlns:a16="http://schemas.microsoft.com/office/drawing/2014/main" id="{9195CC65-9C20-4D1B-8C6B-A53973B70C2E}"/>
                </a:ext>
              </a:extLst>
            </p:cNvPr>
            <p:cNvSpPr/>
            <p:nvPr userDrawn="1"/>
          </p:nvSpPr>
          <p:spPr bwMode="gray">
            <a:xfrm>
              <a:off x="-992796" y="4980334"/>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R13 G24 B38</a:t>
              </a:r>
            </a:p>
          </p:txBody>
        </p:sp>
        <p:sp>
          <p:nvSpPr>
            <p:cNvPr id="505" name="Rectangle 504">
              <a:extLst>
                <a:ext uri="{FF2B5EF4-FFF2-40B4-BE49-F238E27FC236}">
                  <a16:creationId xmlns:a16="http://schemas.microsoft.com/office/drawing/2014/main" id="{CC457A34-DC74-45AF-9291-8A16FBF96B26}"/>
                </a:ext>
              </a:extLst>
            </p:cNvPr>
            <p:cNvSpPr/>
            <p:nvPr userDrawn="1"/>
          </p:nvSpPr>
          <p:spPr bwMode="gray">
            <a:xfrm>
              <a:off x="-1155566" y="4980334"/>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1</a:t>
              </a:r>
            </a:p>
          </p:txBody>
        </p:sp>
        <p:sp>
          <p:nvSpPr>
            <p:cNvPr id="506" name="Rectangle 505">
              <a:extLst>
                <a:ext uri="{FF2B5EF4-FFF2-40B4-BE49-F238E27FC236}">
                  <a16:creationId xmlns:a16="http://schemas.microsoft.com/office/drawing/2014/main" id="{7A40A154-0BDC-416D-8101-7F5E8125DBF8}"/>
                </a:ext>
              </a:extLst>
            </p:cNvPr>
            <p:cNvSpPr/>
            <p:nvPr userDrawn="1"/>
          </p:nvSpPr>
          <p:spPr bwMode="gray">
            <a:xfrm>
              <a:off x="-992796" y="5190160"/>
              <a:ext cx="868680" cy="164592"/>
            </a:xfrm>
            <a:prstGeom prst="rect">
              <a:avLst/>
            </a:prstGeom>
            <a:solidFill>
              <a:schemeClr val="accent2"/>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R33 G120 B196</a:t>
              </a:r>
            </a:p>
          </p:txBody>
        </p:sp>
        <p:sp>
          <p:nvSpPr>
            <p:cNvPr id="507" name="Rectangle 506">
              <a:extLst>
                <a:ext uri="{FF2B5EF4-FFF2-40B4-BE49-F238E27FC236}">
                  <a16:creationId xmlns:a16="http://schemas.microsoft.com/office/drawing/2014/main" id="{BEFF6F28-0A07-4732-B7A6-A94CAF90C4F9}"/>
                </a:ext>
              </a:extLst>
            </p:cNvPr>
            <p:cNvSpPr/>
            <p:nvPr userDrawn="1"/>
          </p:nvSpPr>
          <p:spPr bwMode="gray">
            <a:xfrm>
              <a:off x="-1155566" y="5190160"/>
              <a:ext cx="137160" cy="164592"/>
            </a:xfrm>
            <a:prstGeom prst="rect">
              <a:avLst/>
            </a:prstGeom>
            <a:solidFill>
              <a:schemeClr val="accent2"/>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508" name="Rectangle 507">
              <a:extLst>
                <a:ext uri="{FF2B5EF4-FFF2-40B4-BE49-F238E27FC236}">
                  <a16:creationId xmlns:a16="http://schemas.microsoft.com/office/drawing/2014/main" id="{7A40A154-0BDC-416D-8101-7F5E8125DBF8}"/>
                </a:ext>
              </a:extLst>
            </p:cNvPr>
            <p:cNvSpPr/>
            <p:nvPr userDrawn="1"/>
          </p:nvSpPr>
          <p:spPr bwMode="gray">
            <a:xfrm>
              <a:off x="-992796" y="5389555"/>
              <a:ext cx="868680" cy="164592"/>
            </a:xfrm>
            <a:prstGeom prst="rect">
              <a:avLst/>
            </a:prstGeom>
            <a:solidFill>
              <a:schemeClr val="accent2">
                <a:lumMod val="60000"/>
                <a:lumOff val="4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R111 G175 B231</a:t>
              </a:r>
            </a:p>
          </p:txBody>
        </p:sp>
        <p:sp>
          <p:nvSpPr>
            <p:cNvPr id="509" name="Rectangle 508">
              <a:extLst>
                <a:ext uri="{FF2B5EF4-FFF2-40B4-BE49-F238E27FC236}">
                  <a16:creationId xmlns:a16="http://schemas.microsoft.com/office/drawing/2014/main" id="{BEFF6F28-0A07-4732-B7A6-A94CAF90C4F9}"/>
                </a:ext>
              </a:extLst>
            </p:cNvPr>
            <p:cNvSpPr/>
            <p:nvPr userDrawn="1"/>
          </p:nvSpPr>
          <p:spPr bwMode="gray">
            <a:xfrm>
              <a:off x="-1155566" y="5389555"/>
              <a:ext cx="137160" cy="164592"/>
            </a:xfrm>
            <a:prstGeom prst="rect">
              <a:avLst/>
            </a:prstGeom>
            <a:solidFill>
              <a:schemeClr val="accent2">
                <a:lumMod val="60000"/>
                <a:lumOff val="4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7</a:t>
              </a:r>
            </a:p>
          </p:txBody>
        </p:sp>
        <p:sp>
          <p:nvSpPr>
            <p:cNvPr id="510" name="Rectangle 509">
              <a:extLst>
                <a:ext uri="{FF2B5EF4-FFF2-40B4-BE49-F238E27FC236}">
                  <a16:creationId xmlns:a16="http://schemas.microsoft.com/office/drawing/2014/main" id="{7A40A154-0BDC-416D-8101-7F5E8125DBF8}"/>
                </a:ext>
              </a:extLst>
            </p:cNvPr>
            <p:cNvSpPr/>
            <p:nvPr userDrawn="1"/>
          </p:nvSpPr>
          <p:spPr bwMode="gray">
            <a:xfrm>
              <a:off x="-992796" y="5588950"/>
              <a:ext cx="868680" cy="164592"/>
            </a:xfrm>
            <a:prstGeom prst="rect">
              <a:avLst/>
            </a:prstGeom>
            <a:solidFill>
              <a:schemeClr val="accent2">
                <a:lumMod val="40000"/>
                <a:lumOff val="6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R159 G201 B239</a:t>
              </a:r>
            </a:p>
          </p:txBody>
        </p:sp>
        <p:sp>
          <p:nvSpPr>
            <p:cNvPr id="511" name="Rectangle 510">
              <a:extLst>
                <a:ext uri="{FF2B5EF4-FFF2-40B4-BE49-F238E27FC236}">
                  <a16:creationId xmlns:a16="http://schemas.microsoft.com/office/drawing/2014/main" id="{BEFF6F28-0A07-4732-B7A6-A94CAF90C4F9}"/>
                </a:ext>
              </a:extLst>
            </p:cNvPr>
            <p:cNvSpPr/>
            <p:nvPr userDrawn="1"/>
          </p:nvSpPr>
          <p:spPr bwMode="gray">
            <a:xfrm>
              <a:off x="-1155566" y="5588950"/>
              <a:ext cx="137160" cy="164592"/>
            </a:xfrm>
            <a:prstGeom prst="rect">
              <a:avLst/>
            </a:prstGeom>
            <a:solidFill>
              <a:schemeClr val="accent2">
                <a:lumMod val="40000"/>
                <a:lumOff val="6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8</a:t>
              </a:r>
            </a:p>
          </p:txBody>
        </p:sp>
        <p:sp>
          <p:nvSpPr>
            <p:cNvPr id="512" name="Rectangle 511">
              <a:extLst>
                <a:ext uri="{FF2B5EF4-FFF2-40B4-BE49-F238E27FC236}">
                  <a16:creationId xmlns:a16="http://schemas.microsoft.com/office/drawing/2014/main" id="{7A40A154-0BDC-416D-8101-7F5E8125DBF8}"/>
                </a:ext>
              </a:extLst>
            </p:cNvPr>
            <p:cNvSpPr/>
            <p:nvPr userDrawn="1"/>
          </p:nvSpPr>
          <p:spPr bwMode="gray">
            <a:xfrm>
              <a:off x="-992796" y="5788345"/>
              <a:ext cx="868680" cy="164592"/>
            </a:xfrm>
            <a:prstGeom prst="rect">
              <a:avLst/>
            </a:prstGeom>
            <a:solidFill>
              <a:schemeClr val="accent2">
                <a:lumMod val="20000"/>
                <a:lumOff val="8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R207 G228 B247</a:t>
              </a:r>
            </a:p>
          </p:txBody>
        </p:sp>
        <p:sp>
          <p:nvSpPr>
            <p:cNvPr id="513" name="Rectangle 512">
              <a:extLst>
                <a:ext uri="{FF2B5EF4-FFF2-40B4-BE49-F238E27FC236}">
                  <a16:creationId xmlns:a16="http://schemas.microsoft.com/office/drawing/2014/main" id="{BEFF6F28-0A07-4732-B7A6-A94CAF90C4F9}"/>
                </a:ext>
              </a:extLst>
            </p:cNvPr>
            <p:cNvSpPr/>
            <p:nvPr userDrawn="1"/>
          </p:nvSpPr>
          <p:spPr bwMode="gray">
            <a:xfrm>
              <a:off x="-1155566" y="5788345"/>
              <a:ext cx="137160" cy="164592"/>
            </a:xfrm>
            <a:prstGeom prst="rect">
              <a:avLst/>
            </a:prstGeom>
            <a:solidFill>
              <a:schemeClr val="accent2">
                <a:lumMod val="20000"/>
                <a:lumOff val="8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9</a:t>
              </a:r>
            </a:p>
          </p:txBody>
        </p:sp>
        <p:grpSp>
          <p:nvGrpSpPr>
            <p:cNvPr id="514" name="Group 513"/>
            <p:cNvGrpSpPr/>
            <p:nvPr userDrawn="1"/>
          </p:nvGrpSpPr>
          <p:grpSpPr>
            <a:xfrm>
              <a:off x="-1986479" y="4245210"/>
              <a:ext cx="1862363" cy="363987"/>
              <a:chOff x="-1986479" y="4245210"/>
              <a:chExt cx="1862363" cy="363987"/>
            </a:xfrm>
          </p:grpSpPr>
          <p:sp>
            <p:nvSpPr>
              <p:cNvPr id="516" name="TextBox 515">
                <a:extLst>
                  <a:ext uri="{FF2B5EF4-FFF2-40B4-BE49-F238E27FC236}">
                    <a16:creationId xmlns:a16="http://schemas.microsoft.com/office/drawing/2014/main" id="{36CE0097-A076-4CD7-9D8B-99E7F115658A}"/>
                  </a:ext>
                </a:extLst>
              </p:cNvPr>
              <p:cNvSpPr txBox="1"/>
              <p:nvPr userDrawn="1"/>
            </p:nvSpPr>
            <p:spPr>
              <a:xfrm>
                <a:off x="-1986479" y="4265951"/>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Arial"/>
                    <a:cs typeface="Arial" panose="020B0604020202020204" pitchFamily="34" charset="0"/>
                  </a:rPr>
                  <a:t>Arial Narrow 8pt</a:t>
                </a:r>
                <a:endParaRPr lang="en-US" sz="800" b="0" kern="0" dirty="0">
                  <a:solidFill>
                    <a:srgbClr val="000000"/>
                  </a:solidFill>
                  <a:latin typeface="Arial"/>
                  <a:cs typeface="Arial" panose="020B0604020202020204" pitchFamily="34" charset="0"/>
                </a:endParaRPr>
              </a:p>
            </p:txBody>
          </p:sp>
          <p:sp>
            <p:nvSpPr>
              <p:cNvPr id="517" name="Rectangle 516">
                <a:extLst>
                  <a:ext uri="{FF2B5EF4-FFF2-40B4-BE49-F238E27FC236}">
                    <a16:creationId xmlns:a16="http://schemas.microsoft.com/office/drawing/2014/main" id="{9195CC65-9C20-4D1B-8C6B-A53973B70C2E}"/>
                  </a:ext>
                </a:extLst>
              </p:cNvPr>
              <p:cNvSpPr/>
              <p:nvPr userDrawn="1"/>
            </p:nvSpPr>
            <p:spPr bwMode="gray">
              <a:xfrm>
                <a:off x="-992796" y="4245210"/>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R0 G0 B0</a:t>
                </a:r>
              </a:p>
            </p:txBody>
          </p:sp>
          <p:sp>
            <p:nvSpPr>
              <p:cNvPr id="518" name="Rectangle 517">
                <a:extLst>
                  <a:ext uri="{FF2B5EF4-FFF2-40B4-BE49-F238E27FC236}">
                    <a16:creationId xmlns:a16="http://schemas.microsoft.com/office/drawing/2014/main" id="{CC457A34-DC74-45AF-9291-8A16FBF96B26}"/>
                  </a:ext>
                </a:extLst>
              </p:cNvPr>
              <p:cNvSpPr/>
              <p:nvPr userDrawn="1"/>
            </p:nvSpPr>
            <p:spPr bwMode="gray">
              <a:xfrm>
                <a:off x="-1155566" y="4245210"/>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B</a:t>
                </a:r>
              </a:p>
            </p:txBody>
          </p:sp>
          <p:sp>
            <p:nvSpPr>
              <p:cNvPr id="519" name="Rectangle 518">
                <a:extLst>
                  <a:ext uri="{FF2B5EF4-FFF2-40B4-BE49-F238E27FC236}">
                    <a16:creationId xmlns:a16="http://schemas.microsoft.com/office/drawing/2014/main" id="{7A40A154-0BDC-416D-8101-7F5E8125DBF8}"/>
                  </a:ext>
                </a:extLst>
              </p:cNvPr>
              <p:cNvSpPr/>
              <p:nvPr userDrawn="1"/>
            </p:nvSpPr>
            <p:spPr bwMode="gray">
              <a:xfrm>
                <a:off x="-992796" y="4444605"/>
                <a:ext cx="868680" cy="164592"/>
              </a:xfrm>
              <a:prstGeom prst="rect">
                <a:avLst/>
              </a:prstGeom>
              <a:solidFill>
                <a:schemeClr val="bg1">
                  <a:lumMod val="5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520" name="Rectangle 519">
                <a:extLst>
                  <a:ext uri="{FF2B5EF4-FFF2-40B4-BE49-F238E27FC236}">
                    <a16:creationId xmlns:a16="http://schemas.microsoft.com/office/drawing/2014/main" id="{BEFF6F28-0A07-4732-B7A6-A94CAF90C4F9}"/>
                  </a:ext>
                </a:extLst>
              </p:cNvPr>
              <p:cNvSpPr/>
              <p:nvPr userDrawn="1"/>
            </p:nvSpPr>
            <p:spPr bwMode="gray">
              <a:xfrm>
                <a:off x="-1155566" y="4444605"/>
                <a:ext cx="137160" cy="164592"/>
              </a:xfrm>
              <a:prstGeom prst="rect">
                <a:avLst/>
              </a:prstGeom>
              <a:solidFill>
                <a:schemeClr val="bg1">
                  <a:lumMod val="5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521" name="TextBox 520">
                <a:extLst>
                  <a:ext uri="{FF2B5EF4-FFF2-40B4-BE49-F238E27FC236}">
                    <a16:creationId xmlns:a16="http://schemas.microsoft.com/office/drawing/2014/main" id="{36CE0097-A076-4CD7-9D8B-99E7F115658A}"/>
                  </a:ext>
                </a:extLst>
              </p:cNvPr>
              <p:cNvSpPr txBox="1"/>
              <p:nvPr userDrawn="1"/>
            </p:nvSpPr>
            <p:spPr>
              <a:xfrm>
                <a:off x="-1986479" y="4465346"/>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mn-lt"/>
                    <a:cs typeface="Arial" panose="020B0604020202020204" pitchFamily="34" charset="0"/>
                  </a:rPr>
                  <a:t>Axis Lines 0.5pt</a:t>
                </a:r>
              </a:p>
            </p:txBody>
          </p:sp>
        </p:grpSp>
        <p:graphicFrame>
          <p:nvGraphicFramePr>
            <p:cNvPr id="515" name="Chart 514"/>
            <p:cNvGraphicFramePr/>
            <p:nvPr userDrawn="1">
              <p:extLst>
                <p:ext uri="{D42A27DB-BD31-4B8C-83A1-F6EECF244321}">
                  <p14:modId xmlns:p14="http://schemas.microsoft.com/office/powerpoint/2010/main" val="4084668565"/>
                </p:ext>
              </p:extLst>
            </p:nvPr>
          </p:nvGraphicFramePr>
          <p:xfrm>
            <a:off x="-1748781" y="5952937"/>
            <a:ext cx="1372666" cy="1372666"/>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32577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ull page_2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796504"/>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4061890"/>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7"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94650254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page_2charts_1txbox">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79685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4062236"/>
            <a:ext cx="6858000" cy="2011680"/>
          </a:xfrm>
        </p:spPr>
        <p:txBody>
          <a:bodyPr/>
          <a:lstStyle>
            <a:lvl1pPr marL="0" marR="0" indent="0" algn="l" defTabSz="1019175" rtl="0" eaLnBrk="1" fontAlgn="base" latinLnBrk="0" hangingPunct="1">
              <a:lnSpc>
                <a:spcPct val="100000"/>
              </a:lnSpc>
              <a:spcBef>
                <a:spcPts val="800"/>
              </a:spcBef>
              <a:spcAft>
                <a:spcPct val="0"/>
              </a:spcAft>
              <a:buClrTx/>
              <a:buSzTx/>
              <a:buFontTx/>
              <a:buNone/>
              <a:tabLst/>
              <a:defRPr sz="800" b="0" spc="0" baseline="0">
                <a:solidFill>
                  <a:schemeClr val="tx1"/>
                </a:solidFill>
                <a:latin typeface="Arial Narrow" panose="020B0606020202030204" pitchFamily="34" charset="0"/>
              </a:defRPr>
            </a:lvl1pPr>
          </a:lstStyle>
          <a:p>
            <a:pPr marL="0" marR="0" lvl="0" indent="0" algn="l" defTabSz="1019175" rtl="0" eaLnBrk="1" fontAlgn="base" latinLnBrk="0" hangingPunct="1">
              <a:lnSpc>
                <a:spcPct val="100000"/>
              </a:lnSpc>
              <a:spcBef>
                <a:spcPts val="800"/>
              </a:spcBef>
              <a:spcAft>
                <a:spcPct val="0"/>
              </a:spcAft>
              <a:buClrTx/>
              <a:buSzTx/>
              <a:buFontTx/>
              <a:buNone/>
              <a:tabLst/>
              <a:defRPr/>
            </a:pPr>
            <a:r>
              <a:rPr lang="en-US" dirty="0"/>
              <a:t>Insert Chart</a:t>
            </a:r>
          </a:p>
          <a:p>
            <a:pPr lvl="0"/>
            <a:endParaRPr lang="en-US" dirty="0"/>
          </a:p>
        </p:txBody>
      </p:sp>
      <p:sp>
        <p:nvSpPr>
          <p:cNvPr id="13" name="Content Placeholder 7"/>
          <p:cNvSpPr>
            <a:spLocks noGrp="1"/>
          </p:cNvSpPr>
          <p:nvPr>
            <p:ph sz="quarter" idx="33" hasCustomPrompt="1"/>
          </p:nvPr>
        </p:nvSpPr>
        <p:spPr>
          <a:xfrm>
            <a:off x="457200" y="6195631"/>
            <a:ext cx="6858000" cy="2295144"/>
          </a:xfrm>
        </p:spPr>
        <p:txBody>
          <a:bodyPr/>
          <a:lstStyle>
            <a:lvl1pPr>
              <a:spcBef>
                <a:spcPts val="900"/>
              </a:spcBef>
              <a:defRPr/>
            </a:lvl1pPr>
            <a:lvl2pPr>
              <a:defRPr baseline="0"/>
            </a:lvl2pPr>
            <a:lvl3pPr>
              <a:defRPr/>
            </a:lvl3pPr>
          </a:lstStyle>
          <a:p>
            <a:pPr lvl="0"/>
            <a:r>
              <a:rPr lang="en-US" dirty="0"/>
              <a:t>Header</a:t>
            </a:r>
          </a:p>
          <a:p>
            <a:pPr lvl="1"/>
            <a:r>
              <a:rPr lang="en-US" dirty="0"/>
              <a:t>Body content</a:t>
            </a:r>
          </a:p>
          <a:p>
            <a:pPr lvl="2"/>
            <a:r>
              <a:rPr lang="en-US" dirty="0"/>
              <a:t>Bullet level</a:t>
            </a:r>
          </a:p>
        </p:txBody>
      </p:sp>
      <p:sp>
        <p:nvSpPr>
          <p:cNvPr id="18"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622710112"/>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age_3charts">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79685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4062236"/>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457198" y="6206675"/>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457198" y="6479095"/>
            <a:ext cx="6858000" cy="201168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27"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25930978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page_4charts">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35" name="Text Placeholder 2"/>
          <p:cNvSpPr>
            <a:spLocks noGrp="1"/>
          </p:cNvSpPr>
          <p:nvPr>
            <p:ph type="body" sz="quarter" idx="20"/>
          </p:nvPr>
        </p:nvSpPr>
        <p:spPr>
          <a:xfrm>
            <a:off x="457198" y="137742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457198" y="1642806"/>
            <a:ext cx="685800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457198" y="324440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457198" y="3509786"/>
            <a:ext cx="685800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457198" y="511130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457198" y="5383720"/>
            <a:ext cx="685800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5" name="Text Placeholder 2"/>
          <p:cNvSpPr>
            <a:spLocks noGrp="1"/>
          </p:cNvSpPr>
          <p:nvPr>
            <p:ph type="body" sz="quarter" idx="60"/>
          </p:nvPr>
        </p:nvSpPr>
        <p:spPr>
          <a:xfrm>
            <a:off x="457198" y="6997250"/>
            <a:ext cx="685800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16" name="Content Placeholder 23"/>
          <p:cNvSpPr>
            <a:spLocks noGrp="1"/>
          </p:cNvSpPr>
          <p:nvPr>
            <p:ph sz="quarter" idx="61" hasCustomPrompt="1"/>
          </p:nvPr>
        </p:nvSpPr>
        <p:spPr>
          <a:xfrm>
            <a:off x="457198" y="7269670"/>
            <a:ext cx="685800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8"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3413971973"/>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xbx+3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19" name="Content Placeholder 7"/>
          <p:cNvSpPr>
            <a:spLocks noGrp="1"/>
          </p:cNvSpPr>
          <p:nvPr>
            <p:ph sz="quarter" idx="59" hasCustomPrompt="1"/>
          </p:nvPr>
        </p:nvSpPr>
        <p:spPr>
          <a:xfrm>
            <a:off x="457200" y="1377421"/>
            <a:ext cx="3337560" cy="7130475"/>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35" name="Text Placeholder 2"/>
          <p:cNvSpPr>
            <a:spLocks noGrp="1"/>
          </p:cNvSpPr>
          <p:nvPr>
            <p:ph type="body" sz="quarter" idx="20"/>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3976686" y="164280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3976686" y="32444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3976686" y="350978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3976686" y="51113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3976686" y="5383720"/>
            <a:ext cx="3337560" cy="1463040"/>
          </a:xfrm>
        </p:spPr>
        <p:txBody>
          <a:bodyPr/>
          <a:lstStyle>
            <a:lvl1pPr marL="0" marR="0" indent="0" algn="l" defTabSz="1019175" rtl="0" eaLnBrk="1" fontAlgn="base" latinLnBrk="0" hangingPunct="1">
              <a:lnSpc>
                <a:spcPct val="100000"/>
              </a:lnSpc>
              <a:spcBef>
                <a:spcPts val="800"/>
              </a:spcBef>
              <a:spcAft>
                <a:spcPct val="0"/>
              </a:spcAft>
              <a:buClrTx/>
              <a:buSzTx/>
              <a:buFontTx/>
              <a:buNone/>
              <a:tabLst/>
              <a:defRPr sz="800" b="0" spc="0" baseline="0">
                <a:solidFill>
                  <a:schemeClr val="tx1"/>
                </a:solidFill>
                <a:latin typeface="Arial Narrow" panose="020B0606020202030204" pitchFamily="34" charset="0"/>
              </a:defRPr>
            </a:lvl1pPr>
          </a:lstStyle>
          <a:p>
            <a:pPr marL="0" marR="0" lvl="0" indent="0" algn="l" defTabSz="1019175" rtl="0" eaLnBrk="1" fontAlgn="base" latinLnBrk="0" hangingPunct="1">
              <a:lnSpc>
                <a:spcPct val="100000"/>
              </a:lnSpc>
              <a:spcBef>
                <a:spcPts val="800"/>
              </a:spcBef>
              <a:spcAft>
                <a:spcPct val="0"/>
              </a:spcAft>
              <a:buClrTx/>
              <a:buSzTx/>
              <a:buFontTx/>
              <a:buNone/>
              <a:tabLst/>
              <a:defRPr/>
            </a:pPr>
            <a:r>
              <a:rPr lang="en-US" dirty="0"/>
              <a:t>Insert Chart</a:t>
            </a:r>
          </a:p>
        </p:txBody>
      </p:sp>
      <p:sp>
        <p:nvSpPr>
          <p:cNvPr id="21"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1609626971"/>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xbx+4chart">
    <p:spTree>
      <p:nvGrpSpPr>
        <p:cNvPr id="1" name=""/>
        <p:cNvGrpSpPr/>
        <p:nvPr/>
      </p:nvGrpSpPr>
      <p:grpSpPr>
        <a:xfrm>
          <a:off x="0" y="0"/>
          <a:ext cx="0" cy="0"/>
          <a:chOff x="0" y="0"/>
          <a:chExt cx="0" cy="0"/>
        </a:xfrm>
      </p:grpSpPr>
      <p:sp>
        <p:nvSpPr>
          <p:cNvPr id="23" name="Text Placeholder 28"/>
          <p:cNvSpPr>
            <a:spLocks noGrp="1"/>
          </p:cNvSpPr>
          <p:nvPr>
            <p:ph type="body" sz="quarter" idx="13" hasCustomPrompt="1"/>
          </p:nvPr>
        </p:nvSpPr>
        <p:spPr>
          <a:xfrm>
            <a:off x="457198" y="905576"/>
            <a:ext cx="6858000" cy="461665"/>
          </a:xfrm>
        </p:spPr>
        <p:txBody>
          <a:bodyPr bIns="45720" anchor="t" anchorCtr="0">
            <a:noAutofit/>
          </a:bodyPr>
          <a:lstStyle>
            <a:lvl1pPr>
              <a:defRPr sz="1400" b="0" cap="none" spc="0" baseline="0">
                <a:solidFill>
                  <a:schemeClr val="tx1"/>
                </a:solidFill>
                <a:latin typeface="+mn-lt"/>
              </a:defRPr>
            </a:lvl1pPr>
            <a:lvl2pPr marL="0" indent="0">
              <a:buNone/>
              <a:defRPr sz="1100" cap="none" spc="0" baseline="0"/>
            </a:lvl2pPr>
            <a:lvl3pPr marL="0" indent="0">
              <a:buNone/>
              <a:defRPr sz="1100" spc="0" baseline="0"/>
            </a:lvl3pPr>
            <a:lvl4pPr marL="0" indent="0">
              <a:buNone/>
              <a:defRPr sz="1100" spc="0" baseline="0">
                <a:latin typeface="Arial" panose="020B0604020202020204" pitchFamily="34" charset="0"/>
                <a:cs typeface="Arial" panose="020B0604020202020204" pitchFamily="34" charset="0"/>
              </a:defRPr>
            </a:lvl4pPr>
            <a:lvl5pPr marL="0" indent="0">
              <a:buNone/>
              <a:defRPr sz="1100" spc="0" baseline="0">
                <a:latin typeface="Arial" panose="020B0604020202020204" pitchFamily="34" charset="0"/>
                <a:cs typeface="Arial" panose="020B0604020202020204" pitchFamily="34" charset="0"/>
              </a:defRPr>
            </a:lvl5pPr>
            <a:lvl6pPr marL="0" indent="0">
              <a:spcBef>
                <a:spcPts val="600"/>
              </a:spcBef>
              <a:buFontTx/>
              <a:buNone/>
              <a:defRPr sz="1100" baseline="0">
                <a:latin typeface="Arial" panose="020B0604020202020204" pitchFamily="34" charset="0"/>
                <a:cs typeface="Arial" panose="020B0604020202020204" pitchFamily="34" charset="0"/>
              </a:defRPr>
            </a:lvl6pPr>
            <a:lvl7pPr marL="0" indent="0">
              <a:spcBef>
                <a:spcPts val="600"/>
              </a:spcBef>
              <a:buNone/>
              <a:defRPr sz="1100">
                <a:latin typeface="Arial" panose="020B0604020202020204" pitchFamily="34" charset="0"/>
                <a:cs typeface="Arial" panose="020B0604020202020204" pitchFamily="34" charset="0"/>
              </a:defRPr>
            </a:lvl7pPr>
            <a:lvl8pPr marL="0" indent="0">
              <a:spcBef>
                <a:spcPts val="600"/>
              </a:spcBef>
              <a:buNone/>
              <a:defRPr sz="1100">
                <a:latin typeface="Arial" panose="020B0604020202020204" pitchFamily="34" charset="0"/>
                <a:cs typeface="Arial" panose="020B0604020202020204" pitchFamily="34" charset="0"/>
              </a:defRPr>
            </a:lvl8pPr>
            <a:lvl9pPr marL="0" indent="0">
              <a:spcBef>
                <a:spcPts val="0"/>
              </a:spcBef>
              <a:buNone/>
              <a:defRPr sz="1100">
                <a:latin typeface="Arial" panose="020B0604020202020204" pitchFamily="34" charset="0"/>
                <a:cs typeface="Arial" panose="020B0604020202020204" pitchFamily="34" charset="0"/>
              </a:defRPr>
            </a:lvl9pPr>
          </a:lstStyle>
          <a:p>
            <a:pPr lvl="0"/>
            <a:r>
              <a:rPr lang="en-US" dirty="0"/>
              <a:t>Page Title</a:t>
            </a:r>
          </a:p>
        </p:txBody>
      </p:sp>
      <p:sp>
        <p:nvSpPr>
          <p:cNvPr id="19" name="Content Placeholder 7"/>
          <p:cNvSpPr>
            <a:spLocks noGrp="1"/>
          </p:cNvSpPr>
          <p:nvPr>
            <p:ph sz="quarter" idx="59" hasCustomPrompt="1"/>
          </p:nvPr>
        </p:nvSpPr>
        <p:spPr>
          <a:xfrm>
            <a:off x="457200" y="1377421"/>
            <a:ext cx="3337560" cy="7130475"/>
          </a:xfrm>
        </p:spPr>
        <p:txBody>
          <a:bodyPr tIns="0"/>
          <a:lstStyle>
            <a:lvl1pPr>
              <a:lnSpc>
                <a:spcPct val="100000"/>
              </a:lnSpc>
              <a:spcBef>
                <a:spcPts val="600"/>
              </a:spcBef>
              <a:defRPr sz="1100" b="1" i="0" spc="0" baseline="0"/>
            </a:lvl1pPr>
            <a:lvl2pPr marL="0" indent="0">
              <a:lnSpc>
                <a:spcPct val="100000"/>
              </a:lnSpc>
              <a:spcBef>
                <a:spcPts val="300"/>
              </a:spcBef>
              <a:buFont typeface="Arial" panose="020B0604020202020204" pitchFamily="34" charset="0"/>
              <a:buNone/>
              <a:defRPr spc="0" baseline="0"/>
            </a:lvl2pPr>
            <a:lvl3pPr marL="137160" indent="-137160">
              <a:lnSpc>
                <a:spcPct val="100000"/>
              </a:lnSpc>
              <a:spcBef>
                <a:spcPts val="300"/>
              </a:spcBef>
              <a:buFont typeface="Arial" panose="020B0604020202020204" pitchFamily="34" charset="0"/>
              <a:buChar char="•"/>
              <a:defRPr spc="0" baseline="0"/>
            </a:lvl3pPr>
            <a:lvl4pPr marL="0" indent="0">
              <a:lnSpc>
                <a:spcPct val="100000"/>
              </a:lnSpc>
              <a:spcBef>
                <a:spcPts val="300"/>
              </a:spcBef>
              <a:buFont typeface="Courier New" panose="02070309020205020404" pitchFamily="49" charset="0"/>
              <a:buNone/>
              <a:defRPr spc="0" baseline="0">
                <a:latin typeface="Arial" panose="020B0604020202020204" pitchFamily="34" charset="0"/>
                <a:cs typeface="Arial" panose="020B0604020202020204" pitchFamily="34" charset="0"/>
              </a:defRPr>
            </a:lvl4pPr>
            <a:lvl5pPr marL="0" indent="0">
              <a:spcBef>
                <a:spcPts val="300"/>
              </a:spcBef>
              <a:buFont typeface="+mj-lt"/>
              <a:buNone/>
              <a:defRPr/>
            </a:lvl5pPr>
            <a:lvl6pPr>
              <a:spcBef>
                <a:spcPts val="300"/>
              </a:spcBef>
              <a:defRPr baseline="0"/>
            </a:lvl6pPr>
            <a:lvl7pPr>
              <a:spcBef>
                <a:spcPts val="300"/>
              </a:spcBef>
              <a:defRPr/>
            </a:lvl7pPr>
            <a:lvl8pPr>
              <a:spcBef>
                <a:spcPts val="300"/>
              </a:spcBef>
              <a:defRPr/>
            </a:lvl8pPr>
            <a:lvl9pPr>
              <a:spcBef>
                <a:spcPts val="300"/>
              </a:spcBef>
              <a:defRPr/>
            </a:lvl9pPr>
          </a:lstStyle>
          <a:p>
            <a:pPr lvl="0"/>
            <a:r>
              <a:rPr lang="en-US" dirty="0"/>
              <a:t>Header</a:t>
            </a:r>
          </a:p>
          <a:p>
            <a:pPr lvl="1"/>
            <a:r>
              <a:rPr lang="en-US" dirty="0"/>
              <a:t>Body content</a:t>
            </a:r>
          </a:p>
          <a:p>
            <a:pPr lvl="2"/>
            <a:r>
              <a:rPr lang="en-US" dirty="0"/>
              <a:t>Bullet level</a:t>
            </a:r>
          </a:p>
        </p:txBody>
      </p:sp>
      <p:sp>
        <p:nvSpPr>
          <p:cNvPr id="35" name="Text Placeholder 2"/>
          <p:cNvSpPr>
            <a:spLocks noGrp="1"/>
          </p:cNvSpPr>
          <p:nvPr>
            <p:ph type="body" sz="quarter" idx="20"/>
          </p:nvPr>
        </p:nvSpPr>
        <p:spPr>
          <a:xfrm>
            <a:off x="3976686" y="137742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28" name="Content Placeholder 23"/>
          <p:cNvSpPr>
            <a:spLocks noGrp="1"/>
          </p:cNvSpPr>
          <p:nvPr>
            <p:ph sz="quarter" idx="32" hasCustomPrompt="1"/>
          </p:nvPr>
        </p:nvSpPr>
        <p:spPr>
          <a:xfrm>
            <a:off x="3976686" y="164280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44" name="Text Placeholder 2"/>
          <p:cNvSpPr>
            <a:spLocks noGrp="1"/>
          </p:cNvSpPr>
          <p:nvPr>
            <p:ph type="body" sz="quarter" idx="48"/>
          </p:nvPr>
        </p:nvSpPr>
        <p:spPr>
          <a:xfrm>
            <a:off x="3976686" y="32444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49" name="Content Placeholder 23"/>
          <p:cNvSpPr>
            <a:spLocks noGrp="1"/>
          </p:cNvSpPr>
          <p:nvPr>
            <p:ph sz="quarter" idx="49" hasCustomPrompt="1"/>
          </p:nvPr>
        </p:nvSpPr>
        <p:spPr>
          <a:xfrm>
            <a:off x="3976686" y="3509786"/>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52" name="Text Placeholder 2"/>
          <p:cNvSpPr>
            <a:spLocks noGrp="1"/>
          </p:cNvSpPr>
          <p:nvPr>
            <p:ph type="body" sz="quarter" idx="52"/>
          </p:nvPr>
        </p:nvSpPr>
        <p:spPr>
          <a:xfrm>
            <a:off x="3976686" y="511130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54" name="Content Placeholder 23"/>
          <p:cNvSpPr>
            <a:spLocks noGrp="1"/>
          </p:cNvSpPr>
          <p:nvPr>
            <p:ph sz="quarter" idx="53" hasCustomPrompt="1"/>
          </p:nvPr>
        </p:nvSpPr>
        <p:spPr>
          <a:xfrm>
            <a:off x="3976686" y="5383720"/>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15" name="Text Placeholder 2"/>
          <p:cNvSpPr>
            <a:spLocks noGrp="1"/>
          </p:cNvSpPr>
          <p:nvPr>
            <p:ph type="body" sz="quarter" idx="60"/>
          </p:nvPr>
        </p:nvSpPr>
        <p:spPr>
          <a:xfrm>
            <a:off x="3976686" y="6997250"/>
            <a:ext cx="3337560" cy="258532"/>
          </a:xfrm>
        </p:spPr>
        <p:txBody>
          <a:bodyPr wrap="none" tIns="73152" bIns="45720">
            <a:noAutofit/>
          </a:bodyPr>
          <a:lstStyle>
            <a:lvl1pPr>
              <a:spcBef>
                <a:spcPts val="0"/>
              </a:spcBef>
              <a:defRPr sz="900" b="1" cap="all" spc="0" baseline="0">
                <a:solidFill>
                  <a:schemeClr val="tx1"/>
                </a:solidFill>
                <a:latin typeface="Arial Narrow" panose="020B060602020203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sp>
        <p:nvSpPr>
          <p:cNvPr id="16" name="Content Placeholder 23"/>
          <p:cNvSpPr>
            <a:spLocks noGrp="1"/>
          </p:cNvSpPr>
          <p:nvPr>
            <p:ph sz="quarter" idx="61" hasCustomPrompt="1"/>
          </p:nvPr>
        </p:nvSpPr>
        <p:spPr>
          <a:xfrm>
            <a:off x="3976686" y="7269670"/>
            <a:ext cx="3337560" cy="1463040"/>
          </a:xfrm>
        </p:spPr>
        <p:txBody>
          <a:bodyPr/>
          <a:lstStyle>
            <a:lvl1pPr>
              <a:defRPr sz="800" b="0" spc="0" baseline="0">
                <a:solidFill>
                  <a:schemeClr val="tx1"/>
                </a:solidFill>
                <a:latin typeface="Arial Narrow" panose="020B0606020202030204" pitchFamily="34" charset="0"/>
              </a:defRPr>
            </a:lvl1pPr>
          </a:lstStyle>
          <a:p>
            <a:pPr lvl="0"/>
            <a:r>
              <a:rPr lang="en-US" dirty="0"/>
              <a:t>Insert Chart</a:t>
            </a:r>
          </a:p>
        </p:txBody>
      </p:sp>
      <p:sp>
        <p:nvSpPr>
          <p:cNvPr id="21" name="Footnote"/>
          <p:cNvSpPr>
            <a:spLocks noGrp="1"/>
          </p:cNvSpPr>
          <p:nvPr>
            <p:ph type="body" sz="quarter" idx="24" hasCustomPrompt="1"/>
          </p:nvPr>
        </p:nvSpPr>
        <p:spPr>
          <a:xfrm>
            <a:off x="457200" y="8824510"/>
            <a:ext cx="6858000" cy="730967"/>
          </a:xfrm>
        </p:spPr>
        <p:txBody>
          <a:bodyPr anchor="b" anchorCtr="0"/>
          <a:lstStyle>
            <a:lvl1pPr>
              <a:lnSpc>
                <a:spcPts val="900"/>
              </a:lnSpc>
              <a:spcBef>
                <a:spcPts val="0"/>
              </a:spcBef>
              <a:spcAft>
                <a:spcPts val="0"/>
              </a:spcAft>
              <a:defRPr sz="800" b="0" spc="0">
                <a:solidFill>
                  <a:schemeClr val="bg1">
                    <a:lumMod val="50000"/>
                  </a:schemeClr>
                </a:solidFill>
                <a:latin typeface="Arial Narrow" panose="020B0606020202030204" pitchFamily="34" charset="0"/>
                <a:cs typeface="Arial" panose="020B0604020202020204" pitchFamily="34" charset="0"/>
              </a:defRPr>
            </a:lvl1pPr>
            <a:lvl2pPr marL="109538" indent="-109538">
              <a:lnSpc>
                <a:spcPts val="900"/>
              </a:lnSpc>
              <a:spcBef>
                <a:spcPts val="0"/>
              </a:spcBef>
              <a:spcAft>
                <a:spcPts val="0"/>
              </a:spcAft>
              <a:buClr>
                <a:schemeClr val="bg1">
                  <a:lumMod val="50000"/>
                </a:schemeClr>
              </a:buClr>
              <a:buSzPct val="100000"/>
              <a:buFont typeface="+mj-lt"/>
              <a:buAutoNum type="arabicPeriod"/>
              <a:defRPr sz="800">
                <a:solidFill>
                  <a:schemeClr val="bg1">
                    <a:lumMod val="50000"/>
                  </a:schemeClr>
                </a:solidFill>
                <a:latin typeface="Arial Narrow" panose="020B0606020202030204" pitchFamily="34" charset="0"/>
              </a:defRPr>
            </a:lvl2pPr>
            <a:lvl3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3pPr>
            <a:lvl4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4pPr>
            <a:lvl5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5pPr>
            <a:lvl6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6pPr>
            <a:lvl7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7pPr>
            <a:lvl8pPr marL="0" indent="0">
              <a:lnSpc>
                <a:spcPts val="900"/>
              </a:lnSpc>
              <a:spcBef>
                <a:spcPts val="0"/>
              </a:spcBef>
              <a:spcAft>
                <a:spcPts val="0"/>
              </a:spcAft>
              <a:buFont typeface="+mj-lt"/>
              <a:buNone/>
              <a:defRPr sz="800">
                <a:solidFill>
                  <a:schemeClr val="bg1">
                    <a:lumMod val="50000"/>
                  </a:schemeClr>
                </a:solidFill>
                <a:latin typeface="Arial Narrow" panose="020B0606020202030204" pitchFamily="34" charset="0"/>
              </a:defRPr>
            </a:lvl8pPr>
            <a:lvl9pPr marL="0" indent="0">
              <a:lnSpc>
                <a:spcPts val="900"/>
              </a:lnSpc>
              <a:spcBef>
                <a:spcPts val="0"/>
              </a:spcBef>
              <a:spcAft>
                <a:spcPts val="0"/>
              </a:spcAft>
              <a:buFont typeface="+mj-lt"/>
              <a:buNone/>
              <a:defRPr sz="800" spc="0">
                <a:solidFill>
                  <a:schemeClr val="bg1">
                    <a:lumMod val="50000"/>
                  </a:schemeClr>
                </a:solidFill>
                <a:latin typeface="Arial Narrow" panose="020B0606020202030204" pitchFamily="34" charset="0"/>
                <a:cs typeface="Arial" panose="020B0604020202020204" pitchFamily="34" charset="0"/>
              </a:defRPr>
            </a:lvl9pPr>
          </a:lstStyle>
          <a:p>
            <a:pPr lvl="0"/>
            <a:r>
              <a:rPr lang="en-US" dirty="0"/>
              <a:t>[Footnote] Level one text</a:t>
            </a:r>
          </a:p>
          <a:p>
            <a:pPr lvl="1"/>
            <a:r>
              <a:rPr lang="en-US" dirty="0"/>
              <a:t>[Footnote] Level two numbered</a:t>
            </a:r>
          </a:p>
        </p:txBody>
      </p:sp>
    </p:spTree>
    <p:extLst>
      <p:ext uri="{BB962C8B-B14F-4D97-AF65-F5344CB8AC3E}">
        <p14:creationId xmlns:p14="http://schemas.microsoft.com/office/powerpoint/2010/main" val="58339549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chart" Target="../charts/chart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5" name="GS Doctop Placeholder" hidden="1"/>
          <p:cNvSpPr txBox="1"/>
          <p:nvPr/>
        </p:nvSpPr>
        <p:spPr>
          <a:xfrm>
            <a:off x="546100" y="-495591"/>
            <a:ext cx="5651500" cy="215444"/>
          </a:xfrm>
          <a:prstGeom prst="rect">
            <a:avLst/>
          </a:prstGeom>
          <a:noFill/>
        </p:spPr>
        <p:txBody>
          <a:bodyPr vert="horz" rtlCol="0">
            <a:spAutoFit/>
          </a:bodyPr>
          <a:lstStyle/>
          <a:p>
            <a:pPr algn="l"/>
            <a:r>
              <a:rPr lang="en-US" sz="800" b="0" dirty="0">
                <a:latin typeface="Arial"/>
              </a:rPr>
              <a:t>root\Projects\IMD\ny\SAS\Economic Presentations\Market Pulse\2020\November\05 November 2020 Market Pulse.pptx</a:t>
            </a:r>
          </a:p>
        </p:txBody>
      </p:sp>
      <p:sp>
        <p:nvSpPr>
          <p:cNvPr id="3" name="Text Placeholder 2"/>
          <p:cNvSpPr>
            <a:spLocks noGrp="1"/>
          </p:cNvSpPr>
          <p:nvPr>
            <p:ph type="body" idx="1"/>
          </p:nvPr>
        </p:nvSpPr>
        <p:spPr>
          <a:xfrm>
            <a:off x="457200" y="1074755"/>
            <a:ext cx="6858000" cy="7315200"/>
          </a:xfrm>
          <a:prstGeom prst="rect">
            <a:avLst/>
          </a:prstGeom>
        </p:spPr>
        <p:txBody>
          <a:bodyPr vert="horz" lIns="0" tIns="0" rIns="0" bIns="0" rtlCol="0">
            <a:noAutofit/>
          </a:bodyPr>
          <a:lstStyle/>
          <a:p>
            <a:pPr lvl="0"/>
            <a:r>
              <a:rPr lang="en-US" dirty="0"/>
              <a:t>Header</a:t>
            </a:r>
          </a:p>
          <a:p>
            <a:pPr lvl="1"/>
            <a:r>
              <a:rPr lang="en-US" dirty="0"/>
              <a:t>Body content</a:t>
            </a:r>
          </a:p>
          <a:p>
            <a:pPr lvl="2"/>
            <a:r>
              <a:rPr lang="en-US" dirty="0"/>
              <a:t>Bullet level</a:t>
            </a:r>
          </a:p>
          <a:p>
            <a:pPr lvl="3"/>
            <a:endParaRPr lang="en-US" dirty="0"/>
          </a:p>
        </p:txBody>
      </p:sp>
      <p:sp>
        <p:nvSpPr>
          <p:cNvPr id="11" name="Rectangle 10">
            <a:extLst>
              <a:ext uri="{FF2B5EF4-FFF2-40B4-BE49-F238E27FC236}">
                <a16:creationId xmlns:a16="http://schemas.microsoft.com/office/drawing/2014/main" id="{3EAC8318-ACE3-415A-B02E-0D9D27F6D7F8}"/>
              </a:ext>
            </a:extLst>
          </p:cNvPr>
          <p:cNvSpPr/>
          <p:nvPr userDrawn="1"/>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12" name="Rectangle 11">
            <a:extLst>
              <a:ext uri="{FF2B5EF4-FFF2-40B4-BE49-F238E27FC236}">
                <a16:creationId xmlns:a16="http://schemas.microsoft.com/office/drawing/2014/main" id="{B8CFA662-A5E1-4343-91A5-D8D2A56E1A87}"/>
              </a:ext>
            </a:extLst>
          </p:cNvPr>
          <p:cNvSpPr/>
          <p:nvPr userDrawn="1"/>
        </p:nvSpPr>
        <p:spPr>
          <a:xfrm flipV="1">
            <a:off x="49682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F51A19C5-514B-4DB8-9407-B79111F3EFFD}"/>
              </a:ext>
            </a:extLst>
          </p:cNvPr>
          <p:cNvSpPr/>
          <p:nvPr userDrawn="1"/>
        </p:nvSpPr>
        <p:spPr>
          <a:xfrm flipV="1">
            <a:off x="203453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DC9177CB-52DB-4236-A802-C2992D9EB4BD}"/>
              </a:ext>
            </a:extLst>
          </p:cNvPr>
          <p:cNvSpPr/>
          <p:nvPr userDrawn="1"/>
        </p:nvSpPr>
        <p:spPr>
          <a:xfrm flipV="1">
            <a:off x="14477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19CFBF5F-395A-467F-91F6-56906A3001AD}"/>
              </a:ext>
            </a:extLst>
          </p:cNvPr>
          <p:cNvSpPr/>
          <p:nvPr userDrawn="1"/>
        </p:nvSpPr>
        <p:spPr>
          <a:xfrm flipV="1">
            <a:off x="8610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6" name="Rectangle 15">
            <a:extLst>
              <a:ext uri="{FF2B5EF4-FFF2-40B4-BE49-F238E27FC236}">
                <a16:creationId xmlns:a16="http://schemas.microsoft.com/office/drawing/2014/main" id="{9266F116-E8FE-4658-8001-5B3816E5DDE0}"/>
              </a:ext>
            </a:extLst>
          </p:cNvPr>
          <p:cNvSpPr/>
          <p:nvPr userDrawn="1"/>
        </p:nvSpPr>
        <p:spPr>
          <a:xfrm flipV="1">
            <a:off x="-3"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7E888FC5-9387-404F-8BD3-619AA78F0B1C}"/>
              </a:ext>
            </a:extLst>
          </p:cNvPr>
          <p:cNvSpPr/>
          <p:nvPr userDrawn="1"/>
        </p:nvSpPr>
        <p:spPr>
          <a:xfrm flipV="1">
            <a:off x="32080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3CEC1108-BECB-42F8-8BA3-FCB155DE2166}"/>
              </a:ext>
            </a:extLst>
          </p:cNvPr>
          <p:cNvSpPr/>
          <p:nvPr userDrawn="1"/>
        </p:nvSpPr>
        <p:spPr>
          <a:xfrm flipV="1">
            <a:off x="3794757" y="-184126"/>
            <a:ext cx="182880" cy="100584"/>
          </a:xfrm>
          <a:prstGeom prst="rect">
            <a:avLst/>
          </a:prstGeom>
          <a:solidFill>
            <a:srgbClr val="7681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9" name="Rectangle 18">
            <a:extLst>
              <a:ext uri="{FF2B5EF4-FFF2-40B4-BE49-F238E27FC236}">
                <a16:creationId xmlns:a16="http://schemas.microsoft.com/office/drawing/2014/main" id="{CB2B9531-FE2A-427E-B3CC-34766FCC707C}"/>
              </a:ext>
            </a:extLst>
          </p:cNvPr>
          <p:cNvSpPr/>
          <p:nvPr userDrawn="1"/>
        </p:nvSpPr>
        <p:spPr>
          <a:xfrm flipV="1">
            <a:off x="438149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F1B3AB35-B2E6-449C-96C1-073F5CE07908}"/>
              </a:ext>
            </a:extLst>
          </p:cNvPr>
          <p:cNvSpPr/>
          <p:nvPr userDrawn="1"/>
        </p:nvSpPr>
        <p:spPr>
          <a:xfrm flipV="1">
            <a:off x="555497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C4D2AFDC-560D-4C06-8273-8102D254113D}"/>
              </a:ext>
            </a:extLst>
          </p:cNvPr>
          <p:cNvSpPr/>
          <p:nvPr userDrawn="1"/>
        </p:nvSpPr>
        <p:spPr>
          <a:xfrm flipV="1">
            <a:off x="614171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Rectangle 21">
            <a:extLst>
              <a:ext uri="{FF2B5EF4-FFF2-40B4-BE49-F238E27FC236}">
                <a16:creationId xmlns:a16="http://schemas.microsoft.com/office/drawing/2014/main" id="{ECCCA897-A723-4C85-9664-0D0A0611035F}"/>
              </a:ext>
            </a:extLst>
          </p:cNvPr>
          <p:cNvSpPr/>
          <p:nvPr userDrawn="1"/>
        </p:nvSpPr>
        <p:spPr>
          <a:xfrm flipV="1">
            <a:off x="6728457" y="-184126"/>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3" name="Rectangle 22">
            <a:extLst>
              <a:ext uri="{FF2B5EF4-FFF2-40B4-BE49-F238E27FC236}">
                <a16:creationId xmlns:a16="http://schemas.microsoft.com/office/drawing/2014/main" id="{32317D20-68FC-4313-B397-6BD60D74B938}"/>
              </a:ext>
            </a:extLst>
          </p:cNvPr>
          <p:cNvSpPr/>
          <p:nvPr userDrawn="1"/>
        </p:nvSpPr>
        <p:spPr>
          <a:xfrm flipV="1">
            <a:off x="7315200" y="-183634"/>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4" name="Rectangle 23">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5" name="Rectangle 24"/>
          <p:cNvSpPr/>
          <p:nvPr userDrawn="1"/>
        </p:nvSpPr>
        <p:spPr>
          <a:xfrm>
            <a:off x="2621277" y="-184126"/>
            <a:ext cx="182880" cy="100584"/>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0" name="TextBox 29"/>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Goldman Sachs Future Consumer Equity ETF</a:t>
            </a:r>
          </a:p>
        </p:txBody>
      </p:sp>
      <p:sp>
        <p:nvSpPr>
          <p:cNvPr id="31" name="Footer Placeholder 3">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32" name="Straight Connector 31">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33"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0" name="Straight Connector 39"/>
          <p:cNvCxnSpPr/>
          <p:nvPr userDrawn="1"/>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a:xfrm>
            <a:off x="457200" y="458264"/>
            <a:ext cx="4754880" cy="219456"/>
          </a:xfrm>
          <a:prstGeom prst="rect">
            <a:avLst/>
          </a:prstGeom>
        </p:spPr>
        <p:txBody>
          <a:bodyPr lIns="0" tIns="73152" rIns="0" bIns="0"/>
          <a:lstStyle>
            <a:lvl1pPr marL="0" indent="0" algn="l" defTabSz="1019175" rtl="0" eaLnBrk="1" fontAlgn="base" hangingPunct="1">
              <a:lnSpc>
                <a:spcPct val="100000"/>
              </a:lnSpc>
              <a:spcBef>
                <a:spcPts val="600"/>
              </a:spcBef>
              <a:spcAft>
                <a:spcPct val="0"/>
              </a:spcAft>
              <a:defRPr lang="en-US" altLang="en-US" sz="900" b="1" kern="1200" cap="all" spc="0" baseline="0">
                <a:solidFill>
                  <a:schemeClr val="tx2"/>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Quarterly update</a:t>
            </a:r>
          </a:p>
        </p:txBody>
      </p:sp>
      <p:sp>
        <p:nvSpPr>
          <p:cNvPr id="177" name="Text Placeholder 4"/>
          <p:cNvSpPr txBox="1">
            <a:spLocks/>
          </p:cNvSpPr>
          <p:nvPr userDrawn="1"/>
        </p:nvSpPr>
        <p:spPr>
          <a:xfrm>
            <a:off x="5943598" y="458264"/>
            <a:ext cx="1371600" cy="219456"/>
          </a:xfrm>
          <a:prstGeom prst="rect">
            <a:avLst/>
          </a:prstGeom>
        </p:spPr>
        <p:txBody>
          <a:bodyPr lIns="0" tIns="73152" rIns="0" bIns="0"/>
          <a:lstStyle>
            <a:lvl1pPr marL="0" indent="0" algn="l" defTabSz="1019175" rtl="0" eaLnBrk="1" fontAlgn="base" hangingPunct="1">
              <a:lnSpc>
                <a:spcPct val="100000"/>
              </a:lnSpc>
              <a:spcBef>
                <a:spcPts val="600"/>
              </a:spcBef>
              <a:spcAft>
                <a:spcPct val="0"/>
              </a:spcAft>
              <a:defRPr lang="en-US" altLang="en-US" sz="900" b="1" kern="1200" cap="all" spc="0" baseline="0">
                <a:solidFill>
                  <a:schemeClr val="tx2"/>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r>
              <a:rPr lang="en-US" b="0" dirty="0">
                <a:solidFill>
                  <a:schemeClr val="tx1"/>
                </a:solidFill>
              </a:rPr>
              <a:t>2Q 2025</a:t>
            </a:r>
          </a:p>
        </p:txBody>
      </p:sp>
      <p:grpSp>
        <p:nvGrpSpPr>
          <p:cNvPr id="42" name="Group 41"/>
          <p:cNvGrpSpPr/>
          <p:nvPr userDrawn="1"/>
        </p:nvGrpSpPr>
        <p:grpSpPr>
          <a:xfrm>
            <a:off x="-2085974" y="1005600"/>
            <a:ext cx="2047052" cy="6320003"/>
            <a:chOff x="-2085974" y="1005600"/>
            <a:chExt cx="2047052" cy="6320003"/>
          </a:xfrm>
        </p:grpSpPr>
        <p:sp>
          <p:nvSpPr>
            <p:cNvPr id="179" name="Rectangle 178">
              <a:extLst>
                <a:ext uri="{FF2B5EF4-FFF2-40B4-BE49-F238E27FC236}">
                  <a16:creationId xmlns:a16="http://schemas.microsoft.com/office/drawing/2014/main" id="{41E61830-5BAF-4614-853B-330152C8684F}"/>
                </a:ext>
              </a:extLst>
            </p:cNvPr>
            <p:cNvSpPr/>
            <p:nvPr userDrawn="1"/>
          </p:nvSpPr>
          <p:spPr>
            <a:xfrm>
              <a:off x="-2085974" y="1005600"/>
              <a:ext cx="2047052" cy="6309600"/>
            </a:xfrm>
            <a:prstGeom prst="rect">
              <a:avLst/>
            </a:prstGeom>
            <a:solidFill>
              <a:srgbClr val="FFFFFF"/>
            </a:solidFill>
            <a:ln w="6350" cap="flat" cmpd="sng" algn="ctr">
              <a:noFill/>
              <a:prstDash val="solid"/>
              <a:miter lim="800000"/>
            </a:ln>
            <a:effectLst/>
          </p:spPr>
          <p:txBody>
            <a:bodyPr rtlCol="0" anchor="ctr"/>
            <a:lstStyle/>
            <a:p>
              <a:pPr algn="ctr" fontAlgn="auto">
                <a:spcBef>
                  <a:spcPts val="0"/>
                </a:spcBef>
                <a:spcAft>
                  <a:spcPts val="0"/>
                </a:spcAft>
                <a:defRPr/>
              </a:pPr>
              <a:endParaRPr lang="en-US" sz="1800" b="0" kern="0" dirty="0">
                <a:solidFill>
                  <a:srgbClr val="FFFFFF"/>
                </a:solidFill>
                <a:latin typeface="Arial"/>
              </a:endParaRPr>
            </a:p>
          </p:txBody>
        </p:sp>
        <p:grpSp>
          <p:nvGrpSpPr>
            <p:cNvPr id="180" name="Group 179">
              <a:extLst>
                <a:ext uri="{FF2B5EF4-FFF2-40B4-BE49-F238E27FC236}">
                  <a16:creationId xmlns:a16="http://schemas.microsoft.com/office/drawing/2014/main" id="{445F2653-D3F1-42A3-9DD2-45E859ED2FC5}"/>
                </a:ext>
              </a:extLst>
            </p:cNvPr>
            <p:cNvGrpSpPr/>
            <p:nvPr userDrawn="1"/>
          </p:nvGrpSpPr>
          <p:grpSpPr>
            <a:xfrm>
              <a:off x="-2000780" y="1155578"/>
              <a:ext cx="1876664" cy="1371600"/>
              <a:chOff x="-2000780" y="92467"/>
              <a:chExt cx="1876664" cy="1371600"/>
            </a:xfrm>
          </p:grpSpPr>
          <p:sp>
            <p:nvSpPr>
              <p:cNvPr id="248" name="Rectangle 247">
                <a:extLst>
                  <a:ext uri="{FF2B5EF4-FFF2-40B4-BE49-F238E27FC236}">
                    <a16:creationId xmlns:a16="http://schemas.microsoft.com/office/drawing/2014/main" id="{C93DF4DF-BAE4-4534-89A3-616D57BFE886}"/>
                  </a:ext>
                </a:extLst>
              </p:cNvPr>
              <p:cNvSpPr/>
              <p:nvPr/>
            </p:nvSpPr>
            <p:spPr bwMode="gray">
              <a:xfrm>
                <a:off x="-2000780" y="92467"/>
                <a:ext cx="1876664" cy="1371600"/>
              </a:xfrm>
              <a:prstGeom prst="rect">
                <a:avLst/>
              </a:prstGeom>
              <a:solidFill>
                <a:srgbClr val="E0E0E0"/>
              </a:solidFill>
              <a:ln w="6350" cap="flat" cmpd="sng" algn="ctr">
                <a:noFill/>
                <a:prstDash val="solid"/>
              </a:ln>
              <a:effectLst>
                <a:outerShdw blurRad="12700" dir="8460000" algn="ctr">
                  <a:srgbClr val="000000">
                    <a:alpha val="28000"/>
                  </a:srgbClr>
                </a:outerShdw>
              </a:effectLst>
              <a:scene3d>
                <a:camera prst="orthographicFront"/>
                <a:lightRig rig="contrasting" dir="t">
                  <a:rot lat="0" lon="0" rev="1500000"/>
                </a:lightRig>
              </a:scene3d>
              <a:sp3d prstMaterial="metal">
                <a:bevelT w="0" h="0"/>
              </a:sp3d>
            </p:spPr>
            <p:txBody>
              <a:bodyPr lIns="91440" tIns="45720" rIns="0" bIns="0" rtlCol="0" anchor="t" anchorCtr="0"/>
              <a:lstStyle/>
              <a:p>
                <a:pPr defTabSz="1423847" fontAlgn="auto">
                  <a:spcBef>
                    <a:spcPts val="0"/>
                  </a:spcBef>
                  <a:spcAft>
                    <a:spcPts val="0"/>
                  </a:spcAft>
                  <a:defRPr/>
                </a:pPr>
                <a:r>
                  <a:rPr lang="en-US" sz="900" b="1" kern="0" dirty="0">
                    <a:solidFill>
                      <a:srgbClr val="000000"/>
                    </a:solidFill>
                    <a:latin typeface="Arial"/>
                  </a:rPr>
                  <a:t>Theme Colors</a:t>
                </a:r>
              </a:p>
            </p:txBody>
          </p:sp>
          <p:sp>
            <p:nvSpPr>
              <p:cNvPr id="249" name="Rectangle 248">
                <a:extLst>
                  <a:ext uri="{FF2B5EF4-FFF2-40B4-BE49-F238E27FC236}">
                    <a16:creationId xmlns:a16="http://schemas.microsoft.com/office/drawing/2014/main" id="{26375E07-9342-44F8-82B4-8F72CE610408}"/>
                  </a:ext>
                </a:extLst>
              </p:cNvPr>
              <p:cNvSpPr/>
              <p:nvPr/>
            </p:nvSpPr>
            <p:spPr bwMode="gray">
              <a:xfrm>
                <a:off x="-1922044" y="347442"/>
                <a:ext cx="1719192" cy="1036864"/>
              </a:xfrm>
              <a:prstGeom prst="rect">
                <a:avLst/>
              </a:prstGeom>
              <a:solidFill>
                <a:srgbClr val="FFFFFF"/>
              </a:solidFill>
              <a:ln w="19050" cap="flat" cmpd="sng" algn="ctr">
                <a:noFill/>
                <a:prstDash val="solid"/>
              </a:ln>
              <a:effectLst/>
            </p:spPr>
            <p:txBody>
              <a:bodyPr lIns="91440" tIns="45720" rtlCol="0" anchor="t" anchorCtr="0"/>
              <a:lstStyle/>
              <a:p>
                <a:pP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0" name="Rectangle 249">
                <a:extLst>
                  <a:ext uri="{FF2B5EF4-FFF2-40B4-BE49-F238E27FC236}">
                    <a16:creationId xmlns:a16="http://schemas.microsoft.com/office/drawing/2014/main" id="{E878723D-D91B-4FBA-AF7A-603A33A15D33}"/>
                  </a:ext>
                </a:extLst>
              </p:cNvPr>
              <p:cNvSpPr/>
              <p:nvPr/>
            </p:nvSpPr>
            <p:spPr bwMode="gray">
              <a:xfrm>
                <a:off x="-1869785" y="422581"/>
                <a:ext cx="137442" cy="140782"/>
              </a:xfrm>
              <a:prstGeom prst="rect">
                <a:avLst/>
              </a:prstGeom>
              <a:solidFill>
                <a:schemeClr val="bg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000000"/>
                    </a:solidFill>
                    <a:latin typeface="Arial"/>
                    <a:cs typeface="Arial" panose="020B0604020202020204" pitchFamily="34" charset="0"/>
                  </a:rPr>
                  <a:t>W</a:t>
                </a:r>
              </a:p>
            </p:txBody>
          </p:sp>
          <p:sp>
            <p:nvSpPr>
              <p:cNvPr id="251" name="Rectangle 250">
                <a:extLst>
                  <a:ext uri="{FF2B5EF4-FFF2-40B4-BE49-F238E27FC236}">
                    <a16:creationId xmlns:a16="http://schemas.microsoft.com/office/drawing/2014/main" id="{14CB7982-E004-4152-A5AA-790BDC0BD6D7}"/>
                  </a:ext>
                </a:extLst>
              </p:cNvPr>
              <p:cNvSpPr/>
              <p:nvPr/>
            </p:nvSpPr>
            <p:spPr bwMode="gray">
              <a:xfrm>
                <a:off x="-1871455" y="621934"/>
                <a:ext cx="140782" cy="140782"/>
              </a:xfrm>
              <a:prstGeom prst="rect">
                <a:avLst/>
              </a:prstGeom>
              <a:solidFill>
                <a:schemeClr val="bg1">
                  <a:lumMod val="9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2" name="Rectangle 251">
                <a:extLst>
                  <a:ext uri="{FF2B5EF4-FFF2-40B4-BE49-F238E27FC236}">
                    <a16:creationId xmlns:a16="http://schemas.microsoft.com/office/drawing/2014/main" id="{4C99A273-65BC-4795-995A-9C5EE69E4CEC}"/>
                  </a:ext>
                </a:extLst>
              </p:cNvPr>
              <p:cNvSpPr/>
              <p:nvPr/>
            </p:nvSpPr>
            <p:spPr bwMode="gray">
              <a:xfrm>
                <a:off x="-1871455" y="762826"/>
                <a:ext cx="140782" cy="140782"/>
              </a:xfrm>
              <a:prstGeom prst="rect">
                <a:avLst/>
              </a:prstGeom>
              <a:solidFill>
                <a:schemeClr val="bg1">
                  <a:lumMod val="8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3" name="Rectangle 252">
                <a:extLst>
                  <a:ext uri="{FF2B5EF4-FFF2-40B4-BE49-F238E27FC236}">
                    <a16:creationId xmlns:a16="http://schemas.microsoft.com/office/drawing/2014/main" id="{1FBCC21C-ED3C-48B3-A062-71A9939B0956}"/>
                  </a:ext>
                </a:extLst>
              </p:cNvPr>
              <p:cNvSpPr/>
              <p:nvPr/>
            </p:nvSpPr>
            <p:spPr bwMode="gray">
              <a:xfrm>
                <a:off x="-1871455" y="903401"/>
                <a:ext cx="140782" cy="140782"/>
              </a:xfrm>
              <a:prstGeom prst="rect">
                <a:avLst/>
              </a:prstGeom>
              <a:solidFill>
                <a:schemeClr val="bg1">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4" name="Rectangle 253">
                <a:extLst>
                  <a:ext uri="{FF2B5EF4-FFF2-40B4-BE49-F238E27FC236}">
                    <a16:creationId xmlns:a16="http://schemas.microsoft.com/office/drawing/2014/main" id="{71B6F737-484D-4974-81A4-BC50E72AAE10}"/>
                  </a:ext>
                </a:extLst>
              </p:cNvPr>
              <p:cNvSpPr/>
              <p:nvPr/>
            </p:nvSpPr>
            <p:spPr bwMode="gray">
              <a:xfrm>
                <a:off x="-1871455" y="1044135"/>
                <a:ext cx="140782" cy="140782"/>
              </a:xfrm>
              <a:prstGeom prst="rect">
                <a:avLst/>
              </a:prstGeom>
              <a:solidFill>
                <a:schemeClr val="bg1">
                  <a:lumMod val="6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5" name="Rectangle 254">
                <a:extLst>
                  <a:ext uri="{FF2B5EF4-FFF2-40B4-BE49-F238E27FC236}">
                    <a16:creationId xmlns:a16="http://schemas.microsoft.com/office/drawing/2014/main" id="{E7592B25-8306-4DB0-A145-86D3518B0295}"/>
                  </a:ext>
                </a:extLst>
              </p:cNvPr>
              <p:cNvSpPr/>
              <p:nvPr/>
            </p:nvSpPr>
            <p:spPr bwMode="gray">
              <a:xfrm>
                <a:off x="-1871455" y="1184869"/>
                <a:ext cx="140782" cy="140782"/>
              </a:xfrm>
              <a:prstGeom prst="rect">
                <a:avLst/>
              </a:prstGeom>
              <a:solidFill>
                <a:schemeClr val="bg1">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256" name="Rectangle 255">
                <a:extLst>
                  <a:ext uri="{FF2B5EF4-FFF2-40B4-BE49-F238E27FC236}">
                    <a16:creationId xmlns:a16="http://schemas.microsoft.com/office/drawing/2014/main" id="{3E0B95FC-457E-44B3-9647-9C88899645C0}"/>
                  </a:ext>
                </a:extLst>
              </p:cNvPr>
              <p:cNvSpPr/>
              <p:nvPr/>
            </p:nvSpPr>
            <p:spPr bwMode="gray">
              <a:xfrm>
                <a:off x="-1543055" y="422581"/>
                <a:ext cx="140782" cy="140782"/>
              </a:xfrm>
              <a:prstGeom prst="rect">
                <a:avLst/>
              </a:prstGeom>
              <a:solidFill>
                <a:schemeClr val="bg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000000"/>
                  </a:solidFill>
                  <a:latin typeface="Arial"/>
                  <a:cs typeface="Arial" panose="020B0604020202020204" pitchFamily="34" charset="0"/>
                </a:endParaRPr>
              </a:p>
            </p:txBody>
          </p:sp>
          <p:sp>
            <p:nvSpPr>
              <p:cNvPr id="257" name="Rectangle 256">
                <a:extLst>
                  <a:ext uri="{FF2B5EF4-FFF2-40B4-BE49-F238E27FC236}">
                    <a16:creationId xmlns:a16="http://schemas.microsoft.com/office/drawing/2014/main" id="{757FD733-EDDD-48EC-A9EE-CC2DDD85911C}"/>
                  </a:ext>
                </a:extLst>
              </p:cNvPr>
              <p:cNvSpPr/>
              <p:nvPr/>
            </p:nvSpPr>
            <p:spPr bwMode="gray">
              <a:xfrm>
                <a:off x="-1543055" y="621934"/>
                <a:ext cx="140782" cy="140782"/>
              </a:xfrm>
              <a:prstGeom prst="rect">
                <a:avLst/>
              </a:prstGeom>
              <a:solidFill>
                <a:schemeClr val="bg2">
                  <a:lumMod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8" name="Rectangle 257">
                <a:extLst>
                  <a:ext uri="{FF2B5EF4-FFF2-40B4-BE49-F238E27FC236}">
                    <a16:creationId xmlns:a16="http://schemas.microsoft.com/office/drawing/2014/main" id="{4A293F4F-6BCC-4527-8A51-587EC33892AC}"/>
                  </a:ext>
                </a:extLst>
              </p:cNvPr>
              <p:cNvSpPr/>
              <p:nvPr/>
            </p:nvSpPr>
            <p:spPr bwMode="gray">
              <a:xfrm>
                <a:off x="-1543055" y="762826"/>
                <a:ext cx="140782" cy="140782"/>
              </a:xfrm>
              <a:prstGeom prst="rect">
                <a:avLst/>
              </a:prstGeom>
              <a:solidFill>
                <a:schemeClr val="bg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59" name="Rectangle 258">
                <a:extLst>
                  <a:ext uri="{FF2B5EF4-FFF2-40B4-BE49-F238E27FC236}">
                    <a16:creationId xmlns:a16="http://schemas.microsoft.com/office/drawing/2014/main" id="{077BF443-FFD3-4BE5-A5D6-29AD1A4EBA8E}"/>
                  </a:ext>
                </a:extLst>
              </p:cNvPr>
              <p:cNvSpPr/>
              <p:nvPr/>
            </p:nvSpPr>
            <p:spPr bwMode="gray">
              <a:xfrm>
                <a:off x="-1543055" y="903401"/>
                <a:ext cx="140782" cy="140782"/>
              </a:xfrm>
              <a:prstGeom prst="rect">
                <a:avLst/>
              </a:prstGeom>
              <a:solidFill>
                <a:schemeClr val="bg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0" name="Rectangle 259">
                <a:extLst>
                  <a:ext uri="{FF2B5EF4-FFF2-40B4-BE49-F238E27FC236}">
                    <a16:creationId xmlns:a16="http://schemas.microsoft.com/office/drawing/2014/main" id="{ADDD0742-F07E-476A-9656-A69E3BFAE4AE}"/>
                  </a:ext>
                </a:extLst>
              </p:cNvPr>
              <p:cNvSpPr/>
              <p:nvPr/>
            </p:nvSpPr>
            <p:spPr bwMode="gray">
              <a:xfrm>
                <a:off x="-1543055" y="1044135"/>
                <a:ext cx="140782" cy="140782"/>
              </a:xfrm>
              <a:prstGeom prst="rect">
                <a:avLst/>
              </a:prstGeom>
              <a:solidFill>
                <a:schemeClr val="bg2">
                  <a:lumMod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1" name="Rectangle 260">
                <a:extLst>
                  <a:ext uri="{FF2B5EF4-FFF2-40B4-BE49-F238E27FC236}">
                    <a16:creationId xmlns:a16="http://schemas.microsoft.com/office/drawing/2014/main" id="{CF0F90F6-A2D2-41AF-B888-B373B4496289}"/>
                  </a:ext>
                </a:extLst>
              </p:cNvPr>
              <p:cNvSpPr/>
              <p:nvPr/>
            </p:nvSpPr>
            <p:spPr bwMode="gray">
              <a:xfrm>
                <a:off x="-1543055" y="1184869"/>
                <a:ext cx="140782" cy="140782"/>
              </a:xfrm>
              <a:prstGeom prst="rect">
                <a:avLst/>
              </a:prstGeom>
              <a:solidFill>
                <a:schemeClr val="bg2">
                  <a:lumMod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2" name="Rectangle 261">
                <a:extLst>
                  <a:ext uri="{FF2B5EF4-FFF2-40B4-BE49-F238E27FC236}">
                    <a16:creationId xmlns:a16="http://schemas.microsoft.com/office/drawing/2014/main" id="{D1A894BF-F067-450C-920F-A9D1967300E8}"/>
                  </a:ext>
                </a:extLst>
              </p:cNvPr>
              <p:cNvSpPr/>
              <p:nvPr/>
            </p:nvSpPr>
            <p:spPr bwMode="gray">
              <a:xfrm>
                <a:off x="-722055" y="422581"/>
                <a:ext cx="140782" cy="140782"/>
              </a:xfrm>
              <a:prstGeom prst="rect">
                <a:avLst/>
              </a:prstGeom>
              <a:solidFill>
                <a:schemeClr val="accent4"/>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4</a:t>
                </a:r>
              </a:p>
            </p:txBody>
          </p:sp>
          <p:sp>
            <p:nvSpPr>
              <p:cNvPr id="263" name="Rectangle 262">
                <a:extLst>
                  <a:ext uri="{FF2B5EF4-FFF2-40B4-BE49-F238E27FC236}">
                    <a16:creationId xmlns:a16="http://schemas.microsoft.com/office/drawing/2014/main" id="{7B1D18C6-F8BA-464E-9923-48D89CE2E50E}"/>
                  </a:ext>
                </a:extLst>
              </p:cNvPr>
              <p:cNvSpPr/>
              <p:nvPr/>
            </p:nvSpPr>
            <p:spPr bwMode="gray">
              <a:xfrm>
                <a:off x="-722055" y="621934"/>
                <a:ext cx="140782" cy="140782"/>
              </a:xfrm>
              <a:prstGeom prst="rect">
                <a:avLst/>
              </a:prstGeom>
              <a:solidFill>
                <a:schemeClr val="accent4">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4" name="Rectangle 263">
                <a:extLst>
                  <a:ext uri="{FF2B5EF4-FFF2-40B4-BE49-F238E27FC236}">
                    <a16:creationId xmlns:a16="http://schemas.microsoft.com/office/drawing/2014/main" id="{CBBF3DCA-EC67-46C6-974E-5045E126BCE5}"/>
                  </a:ext>
                </a:extLst>
              </p:cNvPr>
              <p:cNvSpPr/>
              <p:nvPr/>
            </p:nvSpPr>
            <p:spPr bwMode="gray">
              <a:xfrm>
                <a:off x="-722055" y="762826"/>
                <a:ext cx="140782" cy="140782"/>
              </a:xfrm>
              <a:prstGeom prst="rect">
                <a:avLst/>
              </a:prstGeom>
              <a:solidFill>
                <a:schemeClr val="accent4">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5" name="Rectangle 264">
                <a:extLst>
                  <a:ext uri="{FF2B5EF4-FFF2-40B4-BE49-F238E27FC236}">
                    <a16:creationId xmlns:a16="http://schemas.microsoft.com/office/drawing/2014/main" id="{8A0C522C-E14B-4FBE-8D2D-77AD03AC2FAE}"/>
                  </a:ext>
                </a:extLst>
              </p:cNvPr>
              <p:cNvSpPr/>
              <p:nvPr/>
            </p:nvSpPr>
            <p:spPr bwMode="gray">
              <a:xfrm>
                <a:off x="-722055" y="903401"/>
                <a:ext cx="140782" cy="140782"/>
              </a:xfrm>
              <a:prstGeom prst="rect">
                <a:avLst/>
              </a:prstGeom>
              <a:solidFill>
                <a:schemeClr val="accent4">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6" name="Rectangle 265">
                <a:extLst>
                  <a:ext uri="{FF2B5EF4-FFF2-40B4-BE49-F238E27FC236}">
                    <a16:creationId xmlns:a16="http://schemas.microsoft.com/office/drawing/2014/main" id="{AEA2978F-D964-4BDB-8D9A-432A63596983}"/>
                  </a:ext>
                </a:extLst>
              </p:cNvPr>
              <p:cNvSpPr/>
              <p:nvPr/>
            </p:nvSpPr>
            <p:spPr bwMode="gray">
              <a:xfrm>
                <a:off x="-722055" y="1044135"/>
                <a:ext cx="140782" cy="140782"/>
              </a:xfrm>
              <a:prstGeom prst="rect">
                <a:avLst/>
              </a:prstGeom>
              <a:solidFill>
                <a:schemeClr val="accent4">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7" name="Rectangle 266">
                <a:extLst>
                  <a:ext uri="{FF2B5EF4-FFF2-40B4-BE49-F238E27FC236}">
                    <a16:creationId xmlns:a16="http://schemas.microsoft.com/office/drawing/2014/main" id="{43E358FB-47C8-4E5B-A4F1-955064C59325}"/>
                  </a:ext>
                </a:extLst>
              </p:cNvPr>
              <p:cNvSpPr/>
              <p:nvPr/>
            </p:nvSpPr>
            <p:spPr bwMode="gray">
              <a:xfrm>
                <a:off x="-722055" y="1184869"/>
                <a:ext cx="140782" cy="140782"/>
              </a:xfrm>
              <a:prstGeom prst="rect">
                <a:avLst/>
              </a:prstGeom>
              <a:solidFill>
                <a:schemeClr val="accent4">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68" name="Rectangle 267">
                <a:extLst>
                  <a:ext uri="{FF2B5EF4-FFF2-40B4-BE49-F238E27FC236}">
                    <a16:creationId xmlns:a16="http://schemas.microsoft.com/office/drawing/2014/main" id="{55BAF1FF-A32E-41CD-BA01-40BC8AE7A0F0}"/>
                  </a:ext>
                </a:extLst>
              </p:cNvPr>
              <p:cNvSpPr/>
              <p:nvPr/>
            </p:nvSpPr>
            <p:spPr bwMode="gray">
              <a:xfrm>
                <a:off x="-1214656" y="422581"/>
                <a:ext cx="140782" cy="140782"/>
              </a:xfrm>
              <a:prstGeom prst="rect">
                <a:avLst/>
              </a:prstGeom>
              <a:solidFill>
                <a:schemeClr val="accent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1</a:t>
                </a:r>
              </a:p>
            </p:txBody>
          </p:sp>
          <p:sp>
            <p:nvSpPr>
              <p:cNvPr id="269" name="Rectangle 268">
                <a:extLst>
                  <a:ext uri="{FF2B5EF4-FFF2-40B4-BE49-F238E27FC236}">
                    <a16:creationId xmlns:a16="http://schemas.microsoft.com/office/drawing/2014/main" id="{5321CC3E-C285-41A8-A96D-8DF27F907C9E}"/>
                  </a:ext>
                </a:extLst>
              </p:cNvPr>
              <p:cNvSpPr/>
              <p:nvPr/>
            </p:nvSpPr>
            <p:spPr bwMode="gray">
              <a:xfrm>
                <a:off x="-1214656" y="621934"/>
                <a:ext cx="140782" cy="140782"/>
              </a:xfrm>
              <a:prstGeom prst="rect">
                <a:avLst/>
              </a:prstGeom>
              <a:solidFill>
                <a:schemeClr val="accent1">
                  <a:lumMod val="10000"/>
                  <a:lumOff val="9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270" name="Rectangle 269">
                <a:extLst>
                  <a:ext uri="{FF2B5EF4-FFF2-40B4-BE49-F238E27FC236}">
                    <a16:creationId xmlns:a16="http://schemas.microsoft.com/office/drawing/2014/main" id="{B1527B5A-36CA-4BB9-A03B-A0258D03DA0D}"/>
                  </a:ext>
                </a:extLst>
              </p:cNvPr>
              <p:cNvSpPr/>
              <p:nvPr/>
            </p:nvSpPr>
            <p:spPr bwMode="gray">
              <a:xfrm>
                <a:off x="-1214656" y="762826"/>
                <a:ext cx="140782" cy="140782"/>
              </a:xfrm>
              <a:prstGeom prst="rect">
                <a:avLst/>
              </a:prstGeom>
              <a:solidFill>
                <a:schemeClr val="accent1">
                  <a:lumMod val="25000"/>
                  <a:lumOff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1" name="Rectangle 270">
                <a:extLst>
                  <a:ext uri="{FF2B5EF4-FFF2-40B4-BE49-F238E27FC236}">
                    <a16:creationId xmlns:a16="http://schemas.microsoft.com/office/drawing/2014/main" id="{8D883913-EE6B-4714-9643-D344B4BF2E98}"/>
                  </a:ext>
                </a:extLst>
              </p:cNvPr>
              <p:cNvSpPr/>
              <p:nvPr/>
            </p:nvSpPr>
            <p:spPr bwMode="gray">
              <a:xfrm>
                <a:off x="-1214656" y="903401"/>
                <a:ext cx="140782" cy="140782"/>
              </a:xfrm>
              <a:prstGeom prst="rect">
                <a:avLst/>
              </a:prstGeom>
              <a:solidFill>
                <a:schemeClr val="accent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2" name="Rectangle 271">
                <a:extLst>
                  <a:ext uri="{FF2B5EF4-FFF2-40B4-BE49-F238E27FC236}">
                    <a16:creationId xmlns:a16="http://schemas.microsoft.com/office/drawing/2014/main" id="{D6CAB3D3-6C88-4FE1-BA75-6E3F830383E7}"/>
                  </a:ext>
                </a:extLst>
              </p:cNvPr>
              <p:cNvSpPr/>
              <p:nvPr/>
            </p:nvSpPr>
            <p:spPr bwMode="gray">
              <a:xfrm>
                <a:off x="-1214656" y="1044135"/>
                <a:ext cx="140782" cy="140782"/>
              </a:xfrm>
              <a:prstGeom prst="rect">
                <a:avLst/>
              </a:prstGeom>
              <a:solidFill>
                <a:schemeClr val="accent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3" name="Rectangle 272">
                <a:extLst>
                  <a:ext uri="{FF2B5EF4-FFF2-40B4-BE49-F238E27FC236}">
                    <a16:creationId xmlns:a16="http://schemas.microsoft.com/office/drawing/2014/main" id="{090F6CA5-FFBE-40FA-B424-1273C1825A52}"/>
                  </a:ext>
                </a:extLst>
              </p:cNvPr>
              <p:cNvSpPr/>
              <p:nvPr/>
            </p:nvSpPr>
            <p:spPr bwMode="gray">
              <a:xfrm>
                <a:off x="-1214656" y="1184869"/>
                <a:ext cx="140782" cy="140782"/>
              </a:xfrm>
              <a:prstGeom prst="rect">
                <a:avLst/>
              </a:prstGeom>
              <a:solidFill>
                <a:schemeClr val="accent1">
                  <a:lumMod val="90000"/>
                  <a:lumOff val="1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4" name="Rectangle 273">
                <a:extLst>
                  <a:ext uri="{FF2B5EF4-FFF2-40B4-BE49-F238E27FC236}">
                    <a16:creationId xmlns:a16="http://schemas.microsoft.com/office/drawing/2014/main" id="{A879D8A8-F182-45AF-A0A3-9B6A14B55D92}"/>
                  </a:ext>
                </a:extLst>
              </p:cNvPr>
              <p:cNvSpPr/>
              <p:nvPr/>
            </p:nvSpPr>
            <p:spPr bwMode="gray">
              <a:xfrm>
                <a:off x="-557855" y="422581"/>
                <a:ext cx="140782" cy="140782"/>
              </a:xfrm>
              <a:prstGeom prst="rect">
                <a:avLst/>
              </a:prstGeom>
              <a:solidFill>
                <a:schemeClr val="accent5"/>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275" name="Rectangle 274">
                <a:extLst>
                  <a:ext uri="{FF2B5EF4-FFF2-40B4-BE49-F238E27FC236}">
                    <a16:creationId xmlns:a16="http://schemas.microsoft.com/office/drawing/2014/main" id="{FF51A888-E5A7-47C7-95F0-E86E0232C272}"/>
                  </a:ext>
                </a:extLst>
              </p:cNvPr>
              <p:cNvSpPr/>
              <p:nvPr/>
            </p:nvSpPr>
            <p:spPr bwMode="gray">
              <a:xfrm>
                <a:off x="-557855" y="621934"/>
                <a:ext cx="140782" cy="140782"/>
              </a:xfrm>
              <a:prstGeom prst="rect">
                <a:avLst/>
              </a:prstGeom>
              <a:solidFill>
                <a:schemeClr val="accent5">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6" name="Rectangle 275">
                <a:extLst>
                  <a:ext uri="{FF2B5EF4-FFF2-40B4-BE49-F238E27FC236}">
                    <a16:creationId xmlns:a16="http://schemas.microsoft.com/office/drawing/2014/main" id="{CE96547D-4DE2-4A4D-95A8-26046CB11345}"/>
                  </a:ext>
                </a:extLst>
              </p:cNvPr>
              <p:cNvSpPr/>
              <p:nvPr/>
            </p:nvSpPr>
            <p:spPr bwMode="gray">
              <a:xfrm>
                <a:off x="-557855" y="762826"/>
                <a:ext cx="140782" cy="140782"/>
              </a:xfrm>
              <a:prstGeom prst="rect">
                <a:avLst/>
              </a:prstGeom>
              <a:solidFill>
                <a:schemeClr val="accent5">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7" name="Rectangle 276">
                <a:extLst>
                  <a:ext uri="{FF2B5EF4-FFF2-40B4-BE49-F238E27FC236}">
                    <a16:creationId xmlns:a16="http://schemas.microsoft.com/office/drawing/2014/main" id="{CAFEA483-84DC-4AE9-84F6-7C5557552489}"/>
                  </a:ext>
                </a:extLst>
              </p:cNvPr>
              <p:cNvSpPr/>
              <p:nvPr/>
            </p:nvSpPr>
            <p:spPr bwMode="gray">
              <a:xfrm>
                <a:off x="-557855" y="903401"/>
                <a:ext cx="140782" cy="140782"/>
              </a:xfrm>
              <a:prstGeom prst="rect">
                <a:avLst/>
              </a:prstGeom>
              <a:solidFill>
                <a:schemeClr val="accent5">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278" name="Rectangle 277">
                <a:extLst>
                  <a:ext uri="{FF2B5EF4-FFF2-40B4-BE49-F238E27FC236}">
                    <a16:creationId xmlns:a16="http://schemas.microsoft.com/office/drawing/2014/main" id="{EFF20274-4715-4330-8A98-6776DC1B6D76}"/>
                  </a:ext>
                </a:extLst>
              </p:cNvPr>
              <p:cNvSpPr/>
              <p:nvPr/>
            </p:nvSpPr>
            <p:spPr bwMode="gray">
              <a:xfrm>
                <a:off x="-557855" y="1044135"/>
                <a:ext cx="140782" cy="140782"/>
              </a:xfrm>
              <a:prstGeom prst="rect">
                <a:avLst/>
              </a:prstGeom>
              <a:solidFill>
                <a:schemeClr val="accent5">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79" name="Rectangle 278">
                <a:extLst>
                  <a:ext uri="{FF2B5EF4-FFF2-40B4-BE49-F238E27FC236}">
                    <a16:creationId xmlns:a16="http://schemas.microsoft.com/office/drawing/2014/main" id="{1F88A1E6-3EFF-4D8D-9DF0-E573787130A1}"/>
                  </a:ext>
                </a:extLst>
              </p:cNvPr>
              <p:cNvSpPr/>
              <p:nvPr/>
            </p:nvSpPr>
            <p:spPr bwMode="gray">
              <a:xfrm>
                <a:off x="-557855" y="1184869"/>
                <a:ext cx="140782" cy="140782"/>
              </a:xfrm>
              <a:prstGeom prst="rect">
                <a:avLst/>
              </a:prstGeom>
              <a:solidFill>
                <a:schemeClr val="accent5">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0" name="Rectangle 279">
                <a:extLst>
                  <a:ext uri="{FF2B5EF4-FFF2-40B4-BE49-F238E27FC236}">
                    <a16:creationId xmlns:a16="http://schemas.microsoft.com/office/drawing/2014/main" id="{39344378-2A6D-42F9-86F5-6DF03CDC9D7F}"/>
                  </a:ext>
                </a:extLst>
              </p:cNvPr>
              <p:cNvSpPr/>
              <p:nvPr/>
            </p:nvSpPr>
            <p:spPr bwMode="gray">
              <a:xfrm>
                <a:off x="-1707255" y="422581"/>
                <a:ext cx="137442" cy="140782"/>
              </a:xfrm>
              <a:prstGeom prst="rect">
                <a:avLst/>
              </a:prstGeom>
              <a:solidFill>
                <a:schemeClr val="tx1"/>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B</a:t>
                </a:r>
              </a:p>
            </p:txBody>
          </p:sp>
          <p:sp>
            <p:nvSpPr>
              <p:cNvPr id="281" name="Rectangle 280">
                <a:extLst>
                  <a:ext uri="{FF2B5EF4-FFF2-40B4-BE49-F238E27FC236}">
                    <a16:creationId xmlns:a16="http://schemas.microsoft.com/office/drawing/2014/main" id="{39AEE11E-B697-4D01-8F05-A011737BE864}"/>
                  </a:ext>
                </a:extLst>
              </p:cNvPr>
              <p:cNvSpPr/>
              <p:nvPr/>
            </p:nvSpPr>
            <p:spPr bwMode="gray">
              <a:xfrm>
                <a:off x="-1707255" y="621934"/>
                <a:ext cx="140782" cy="140782"/>
              </a:xfrm>
              <a:prstGeom prst="rect">
                <a:avLst/>
              </a:prstGeom>
              <a:solidFill>
                <a:schemeClr val="tx1">
                  <a:lumMod val="50000"/>
                  <a:lumOff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2" name="Rectangle 281">
                <a:extLst>
                  <a:ext uri="{FF2B5EF4-FFF2-40B4-BE49-F238E27FC236}">
                    <a16:creationId xmlns:a16="http://schemas.microsoft.com/office/drawing/2014/main" id="{98C82573-97F8-4DE0-98F0-1E8F4A23E9CE}"/>
                  </a:ext>
                </a:extLst>
              </p:cNvPr>
              <p:cNvSpPr/>
              <p:nvPr/>
            </p:nvSpPr>
            <p:spPr bwMode="gray">
              <a:xfrm>
                <a:off x="-1707255" y="762826"/>
                <a:ext cx="140782" cy="140782"/>
              </a:xfrm>
              <a:prstGeom prst="rect">
                <a:avLst/>
              </a:prstGeom>
              <a:solidFill>
                <a:srgbClr val="000000">
                  <a:lumMod val="65000"/>
                  <a:lumOff val="35000"/>
                </a:srgb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3" name="Rectangle 282">
                <a:extLst>
                  <a:ext uri="{FF2B5EF4-FFF2-40B4-BE49-F238E27FC236}">
                    <a16:creationId xmlns:a16="http://schemas.microsoft.com/office/drawing/2014/main" id="{5CC246C3-3F36-44F8-B2F5-D64499D7A832}"/>
                  </a:ext>
                </a:extLst>
              </p:cNvPr>
              <p:cNvSpPr/>
              <p:nvPr/>
            </p:nvSpPr>
            <p:spPr bwMode="gray">
              <a:xfrm>
                <a:off x="-1707255" y="903401"/>
                <a:ext cx="140782" cy="140782"/>
              </a:xfrm>
              <a:prstGeom prst="rect">
                <a:avLst/>
              </a:prstGeom>
              <a:solidFill>
                <a:schemeClr val="tx1">
                  <a:lumMod val="75000"/>
                  <a:lumOff val="2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4" name="Rectangle 283">
                <a:extLst>
                  <a:ext uri="{FF2B5EF4-FFF2-40B4-BE49-F238E27FC236}">
                    <a16:creationId xmlns:a16="http://schemas.microsoft.com/office/drawing/2014/main" id="{F6D7451F-C29B-4485-B1C8-B0960B07755E}"/>
                  </a:ext>
                </a:extLst>
              </p:cNvPr>
              <p:cNvSpPr/>
              <p:nvPr/>
            </p:nvSpPr>
            <p:spPr bwMode="gray">
              <a:xfrm>
                <a:off x="-1707255" y="1044135"/>
                <a:ext cx="140782" cy="140782"/>
              </a:xfrm>
              <a:prstGeom prst="rect">
                <a:avLst/>
              </a:prstGeom>
              <a:solidFill>
                <a:schemeClr val="tx1">
                  <a:lumMod val="85000"/>
                  <a:lumOff val="1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5" name="Rectangle 284">
                <a:extLst>
                  <a:ext uri="{FF2B5EF4-FFF2-40B4-BE49-F238E27FC236}">
                    <a16:creationId xmlns:a16="http://schemas.microsoft.com/office/drawing/2014/main" id="{EF147215-1FB8-44BF-B11F-6FE0C6032E8C}"/>
                  </a:ext>
                </a:extLst>
              </p:cNvPr>
              <p:cNvSpPr/>
              <p:nvPr/>
            </p:nvSpPr>
            <p:spPr bwMode="gray">
              <a:xfrm>
                <a:off x="-1707255" y="1184869"/>
                <a:ext cx="140782" cy="140782"/>
              </a:xfrm>
              <a:prstGeom prst="rect">
                <a:avLst/>
              </a:prstGeom>
              <a:solidFill>
                <a:schemeClr val="tx1">
                  <a:lumMod val="95000"/>
                  <a:lumOff val="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286" name="Rectangle 285">
                <a:extLst>
                  <a:ext uri="{FF2B5EF4-FFF2-40B4-BE49-F238E27FC236}">
                    <a16:creationId xmlns:a16="http://schemas.microsoft.com/office/drawing/2014/main" id="{72E73BAA-4261-4BC1-9C3C-B8CCDC7D7726}"/>
                  </a:ext>
                </a:extLst>
              </p:cNvPr>
              <p:cNvSpPr/>
              <p:nvPr/>
            </p:nvSpPr>
            <p:spPr bwMode="gray">
              <a:xfrm>
                <a:off x="-393654" y="422581"/>
                <a:ext cx="140782" cy="140782"/>
              </a:xfrm>
              <a:prstGeom prst="rect">
                <a:avLst/>
              </a:prstGeom>
              <a:solidFill>
                <a:schemeClr val="accent6"/>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6</a:t>
                </a:r>
              </a:p>
            </p:txBody>
          </p:sp>
          <p:sp>
            <p:nvSpPr>
              <p:cNvPr id="287" name="Rectangle 286">
                <a:extLst>
                  <a:ext uri="{FF2B5EF4-FFF2-40B4-BE49-F238E27FC236}">
                    <a16:creationId xmlns:a16="http://schemas.microsoft.com/office/drawing/2014/main" id="{6EAF4EBD-852A-4DB5-B5AC-DAF95A2F03B5}"/>
                  </a:ext>
                </a:extLst>
              </p:cNvPr>
              <p:cNvSpPr/>
              <p:nvPr/>
            </p:nvSpPr>
            <p:spPr bwMode="gray">
              <a:xfrm>
                <a:off x="-390883" y="621934"/>
                <a:ext cx="140782" cy="140782"/>
              </a:xfrm>
              <a:prstGeom prst="rect">
                <a:avLst/>
              </a:prstGeom>
              <a:solidFill>
                <a:schemeClr val="accent6">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8" name="Rectangle 287">
                <a:extLst>
                  <a:ext uri="{FF2B5EF4-FFF2-40B4-BE49-F238E27FC236}">
                    <a16:creationId xmlns:a16="http://schemas.microsoft.com/office/drawing/2014/main" id="{36EE0A47-9687-47B7-818B-19F237B07B85}"/>
                  </a:ext>
                </a:extLst>
              </p:cNvPr>
              <p:cNvSpPr/>
              <p:nvPr/>
            </p:nvSpPr>
            <p:spPr bwMode="gray">
              <a:xfrm>
                <a:off x="-390883" y="903401"/>
                <a:ext cx="140782" cy="140782"/>
              </a:xfrm>
              <a:prstGeom prst="rect">
                <a:avLst/>
              </a:prstGeom>
              <a:solidFill>
                <a:schemeClr val="accent6">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89" name="Rectangle 288">
                <a:extLst>
                  <a:ext uri="{FF2B5EF4-FFF2-40B4-BE49-F238E27FC236}">
                    <a16:creationId xmlns:a16="http://schemas.microsoft.com/office/drawing/2014/main" id="{FB6800C4-BA49-4A61-AC22-1A40639A0E90}"/>
                  </a:ext>
                </a:extLst>
              </p:cNvPr>
              <p:cNvSpPr/>
              <p:nvPr/>
            </p:nvSpPr>
            <p:spPr bwMode="gray">
              <a:xfrm>
                <a:off x="-390883" y="1044135"/>
                <a:ext cx="140782" cy="140782"/>
              </a:xfrm>
              <a:prstGeom prst="rect">
                <a:avLst/>
              </a:prstGeom>
              <a:solidFill>
                <a:schemeClr val="accent6">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0" name="Rectangle 289">
                <a:extLst>
                  <a:ext uri="{FF2B5EF4-FFF2-40B4-BE49-F238E27FC236}">
                    <a16:creationId xmlns:a16="http://schemas.microsoft.com/office/drawing/2014/main" id="{81968A84-EBA1-4324-A582-7277C2B4397C}"/>
                  </a:ext>
                </a:extLst>
              </p:cNvPr>
              <p:cNvSpPr/>
              <p:nvPr/>
            </p:nvSpPr>
            <p:spPr bwMode="gray">
              <a:xfrm>
                <a:off x="-390883" y="1184869"/>
                <a:ext cx="140782" cy="140782"/>
              </a:xfrm>
              <a:prstGeom prst="rect">
                <a:avLst/>
              </a:prstGeom>
              <a:solidFill>
                <a:schemeClr val="accent6">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1" name="Rectangle 290">
                <a:extLst>
                  <a:ext uri="{FF2B5EF4-FFF2-40B4-BE49-F238E27FC236}">
                    <a16:creationId xmlns:a16="http://schemas.microsoft.com/office/drawing/2014/main" id="{24BD8CFE-8B23-4ED3-9FAC-C2DBFAE17615}"/>
                  </a:ext>
                </a:extLst>
              </p:cNvPr>
              <p:cNvSpPr/>
              <p:nvPr/>
            </p:nvSpPr>
            <p:spPr bwMode="gray">
              <a:xfrm>
                <a:off x="-390883" y="762826"/>
                <a:ext cx="140782" cy="140782"/>
              </a:xfrm>
              <a:prstGeom prst="rect">
                <a:avLst/>
              </a:prstGeom>
              <a:solidFill>
                <a:schemeClr val="accent6">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2" name="Rectangle 291">
                <a:extLst>
                  <a:ext uri="{FF2B5EF4-FFF2-40B4-BE49-F238E27FC236}">
                    <a16:creationId xmlns:a16="http://schemas.microsoft.com/office/drawing/2014/main" id="{51DBDC35-22F9-4F5F-B52D-F639CB2541A4}"/>
                  </a:ext>
                </a:extLst>
              </p:cNvPr>
              <p:cNvSpPr/>
              <p:nvPr/>
            </p:nvSpPr>
            <p:spPr bwMode="gray">
              <a:xfrm>
                <a:off x="-886255" y="621934"/>
                <a:ext cx="140782" cy="140782"/>
              </a:xfrm>
              <a:prstGeom prst="rect">
                <a:avLst/>
              </a:prstGeom>
              <a:solidFill>
                <a:schemeClr val="accent3">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3" name="Rectangle 292">
                <a:extLst>
                  <a:ext uri="{FF2B5EF4-FFF2-40B4-BE49-F238E27FC236}">
                    <a16:creationId xmlns:a16="http://schemas.microsoft.com/office/drawing/2014/main" id="{C5A320D0-3D49-4220-9167-E49E11DE56FF}"/>
                  </a:ext>
                </a:extLst>
              </p:cNvPr>
              <p:cNvSpPr/>
              <p:nvPr/>
            </p:nvSpPr>
            <p:spPr bwMode="gray">
              <a:xfrm>
                <a:off x="-886255" y="762826"/>
                <a:ext cx="140782" cy="140782"/>
              </a:xfrm>
              <a:prstGeom prst="rect">
                <a:avLst/>
              </a:prstGeom>
              <a:solidFill>
                <a:schemeClr val="accent3">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4" name="Rectangle 293">
                <a:extLst>
                  <a:ext uri="{FF2B5EF4-FFF2-40B4-BE49-F238E27FC236}">
                    <a16:creationId xmlns:a16="http://schemas.microsoft.com/office/drawing/2014/main" id="{A5115ABE-DBDB-4EDA-BCD5-E53BB2FBFDB7}"/>
                  </a:ext>
                </a:extLst>
              </p:cNvPr>
              <p:cNvSpPr/>
              <p:nvPr/>
            </p:nvSpPr>
            <p:spPr bwMode="gray">
              <a:xfrm>
                <a:off x="-886255" y="903401"/>
                <a:ext cx="140782" cy="140782"/>
              </a:xfrm>
              <a:prstGeom prst="rect">
                <a:avLst/>
              </a:prstGeom>
              <a:solidFill>
                <a:schemeClr val="accent3">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srgbClr val="FFFFFF"/>
                  </a:solidFill>
                  <a:latin typeface="Arial"/>
                  <a:cs typeface="Arial" panose="020B0604020202020204" pitchFamily="34" charset="0"/>
                </a:endParaRPr>
              </a:p>
            </p:txBody>
          </p:sp>
          <p:sp>
            <p:nvSpPr>
              <p:cNvPr id="295" name="Rectangle 294">
                <a:extLst>
                  <a:ext uri="{FF2B5EF4-FFF2-40B4-BE49-F238E27FC236}">
                    <a16:creationId xmlns:a16="http://schemas.microsoft.com/office/drawing/2014/main" id="{2B39EE4D-E7B4-456F-B139-F9E65C273A65}"/>
                  </a:ext>
                </a:extLst>
              </p:cNvPr>
              <p:cNvSpPr/>
              <p:nvPr/>
            </p:nvSpPr>
            <p:spPr bwMode="gray">
              <a:xfrm>
                <a:off x="-886255" y="1044135"/>
                <a:ext cx="140782" cy="140782"/>
              </a:xfrm>
              <a:prstGeom prst="rect">
                <a:avLst/>
              </a:prstGeom>
              <a:solidFill>
                <a:schemeClr val="accent3">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6" name="Rectangle 295">
                <a:extLst>
                  <a:ext uri="{FF2B5EF4-FFF2-40B4-BE49-F238E27FC236}">
                    <a16:creationId xmlns:a16="http://schemas.microsoft.com/office/drawing/2014/main" id="{9D6F0235-4526-4B27-9A71-B34FE87AFAEA}"/>
                  </a:ext>
                </a:extLst>
              </p:cNvPr>
              <p:cNvSpPr/>
              <p:nvPr/>
            </p:nvSpPr>
            <p:spPr bwMode="gray">
              <a:xfrm>
                <a:off x="-886255" y="1184869"/>
                <a:ext cx="140782" cy="140782"/>
              </a:xfrm>
              <a:prstGeom prst="rect">
                <a:avLst/>
              </a:prstGeom>
              <a:solidFill>
                <a:schemeClr val="accent3">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297" name="Rectangle 296">
                <a:extLst>
                  <a:ext uri="{FF2B5EF4-FFF2-40B4-BE49-F238E27FC236}">
                    <a16:creationId xmlns:a16="http://schemas.microsoft.com/office/drawing/2014/main" id="{3DFA0EF8-A56E-44C9-82DF-6E65BA1710A0}"/>
                  </a:ext>
                </a:extLst>
              </p:cNvPr>
              <p:cNvSpPr/>
              <p:nvPr/>
            </p:nvSpPr>
            <p:spPr bwMode="gray">
              <a:xfrm>
                <a:off x="-886255" y="422581"/>
                <a:ext cx="140782" cy="140782"/>
              </a:xfrm>
              <a:prstGeom prst="rect">
                <a:avLst/>
              </a:prstGeom>
              <a:solidFill>
                <a:schemeClr val="accent3"/>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298" name="Rectangle 297">
                <a:extLst>
                  <a:ext uri="{FF2B5EF4-FFF2-40B4-BE49-F238E27FC236}">
                    <a16:creationId xmlns:a16="http://schemas.microsoft.com/office/drawing/2014/main" id="{3C3BC164-981F-4597-81C7-F0AAFD733994}"/>
                  </a:ext>
                </a:extLst>
              </p:cNvPr>
              <p:cNvSpPr/>
              <p:nvPr/>
            </p:nvSpPr>
            <p:spPr bwMode="gray">
              <a:xfrm>
                <a:off x="-1378855" y="422581"/>
                <a:ext cx="140782" cy="140782"/>
              </a:xfrm>
              <a:prstGeom prst="rect">
                <a:avLst/>
              </a:prstGeom>
              <a:solidFill>
                <a:schemeClr val="tx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G</a:t>
                </a:r>
              </a:p>
            </p:txBody>
          </p:sp>
          <p:sp>
            <p:nvSpPr>
              <p:cNvPr id="299" name="Rectangle 298">
                <a:extLst>
                  <a:ext uri="{FF2B5EF4-FFF2-40B4-BE49-F238E27FC236}">
                    <a16:creationId xmlns:a16="http://schemas.microsoft.com/office/drawing/2014/main" id="{7958B31B-551F-43E5-8424-04590719E6C8}"/>
                  </a:ext>
                </a:extLst>
              </p:cNvPr>
              <p:cNvSpPr/>
              <p:nvPr/>
            </p:nvSpPr>
            <p:spPr bwMode="gray">
              <a:xfrm>
                <a:off x="-1378855" y="762826"/>
                <a:ext cx="140782" cy="140782"/>
              </a:xfrm>
              <a:prstGeom prst="rect">
                <a:avLst/>
              </a:prstGeom>
              <a:solidFill>
                <a:schemeClr val="tx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ea typeface="+mn-ea"/>
                  <a:cs typeface="Arial" panose="020B0604020202020204" pitchFamily="34" charset="0"/>
                </a:endParaRPr>
              </a:p>
            </p:txBody>
          </p:sp>
          <p:sp>
            <p:nvSpPr>
              <p:cNvPr id="300" name="Rectangle 299">
                <a:extLst>
                  <a:ext uri="{FF2B5EF4-FFF2-40B4-BE49-F238E27FC236}">
                    <a16:creationId xmlns:a16="http://schemas.microsoft.com/office/drawing/2014/main" id="{F5B68FA7-1FFA-4ED5-9311-AF5556A263EC}"/>
                  </a:ext>
                </a:extLst>
              </p:cNvPr>
              <p:cNvSpPr/>
              <p:nvPr/>
            </p:nvSpPr>
            <p:spPr bwMode="gray">
              <a:xfrm>
                <a:off x="-1378855" y="903401"/>
                <a:ext cx="140782" cy="140782"/>
              </a:xfrm>
              <a:prstGeom prst="rect">
                <a:avLst/>
              </a:prstGeom>
              <a:solidFill>
                <a:schemeClr val="tx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 </a:t>
                </a:r>
              </a:p>
            </p:txBody>
          </p:sp>
          <p:sp>
            <p:nvSpPr>
              <p:cNvPr id="301" name="Rectangle 300">
                <a:extLst>
                  <a:ext uri="{FF2B5EF4-FFF2-40B4-BE49-F238E27FC236}">
                    <a16:creationId xmlns:a16="http://schemas.microsoft.com/office/drawing/2014/main" id="{EA844EEC-7221-494E-8F79-37CF74A754BB}"/>
                  </a:ext>
                </a:extLst>
              </p:cNvPr>
              <p:cNvSpPr/>
              <p:nvPr/>
            </p:nvSpPr>
            <p:spPr bwMode="gray">
              <a:xfrm>
                <a:off x="-1378855" y="1044135"/>
                <a:ext cx="140782" cy="140782"/>
              </a:xfrm>
              <a:prstGeom prst="rect">
                <a:avLst/>
              </a:prstGeom>
              <a:solidFill>
                <a:schemeClr val="tx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302" name="Rectangle 301">
                <a:extLst>
                  <a:ext uri="{FF2B5EF4-FFF2-40B4-BE49-F238E27FC236}">
                    <a16:creationId xmlns:a16="http://schemas.microsoft.com/office/drawing/2014/main" id="{A0178345-F3D4-4620-927F-5456A96588A0}"/>
                  </a:ext>
                </a:extLst>
              </p:cNvPr>
              <p:cNvSpPr/>
              <p:nvPr/>
            </p:nvSpPr>
            <p:spPr bwMode="gray">
              <a:xfrm>
                <a:off x="-1378855" y="1184869"/>
                <a:ext cx="140782" cy="140782"/>
              </a:xfrm>
              <a:prstGeom prst="rect">
                <a:avLst/>
              </a:prstGeom>
              <a:solidFill>
                <a:schemeClr val="tx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303" name="Rectangle 302">
                <a:extLst>
                  <a:ext uri="{FF2B5EF4-FFF2-40B4-BE49-F238E27FC236}">
                    <a16:creationId xmlns:a16="http://schemas.microsoft.com/office/drawing/2014/main" id="{D3464778-B133-4D49-9D6C-CCEB9786EDD1}"/>
                  </a:ext>
                </a:extLst>
              </p:cNvPr>
              <p:cNvSpPr/>
              <p:nvPr/>
            </p:nvSpPr>
            <p:spPr bwMode="gray">
              <a:xfrm>
                <a:off x="-1378855" y="621934"/>
                <a:ext cx="140782" cy="140782"/>
              </a:xfrm>
              <a:prstGeom prst="rect">
                <a:avLst/>
              </a:prstGeom>
              <a:solidFill>
                <a:schemeClr val="tx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304" name="Rectangle 303">
                <a:extLst>
                  <a:ext uri="{FF2B5EF4-FFF2-40B4-BE49-F238E27FC236}">
                    <a16:creationId xmlns:a16="http://schemas.microsoft.com/office/drawing/2014/main" id="{4993B3C0-2221-4CC4-BBD6-7CCBB6C20185}"/>
                  </a:ext>
                </a:extLst>
              </p:cNvPr>
              <p:cNvSpPr/>
              <p:nvPr/>
            </p:nvSpPr>
            <p:spPr bwMode="gray">
              <a:xfrm>
                <a:off x="-1050456" y="762826"/>
                <a:ext cx="140782" cy="140782"/>
              </a:xfrm>
              <a:prstGeom prst="rect">
                <a:avLst/>
              </a:prstGeom>
              <a:solidFill>
                <a:schemeClr val="accent2">
                  <a:lumMod val="40000"/>
                  <a:lumOff val="6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8</a:t>
                </a:r>
              </a:p>
            </p:txBody>
          </p:sp>
          <p:sp>
            <p:nvSpPr>
              <p:cNvPr id="305" name="Rectangle 304">
                <a:extLst>
                  <a:ext uri="{FF2B5EF4-FFF2-40B4-BE49-F238E27FC236}">
                    <a16:creationId xmlns:a16="http://schemas.microsoft.com/office/drawing/2014/main" id="{546793A5-B0FF-4F6F-972F-9C712B3321EE}"/>
                  </a:ext>
                </a:extLst>
              </p:cNvPr>
              <p:cNvSpPr/>
              <p:nvPr/>
            </p:nvSpPr>
            <p:spPr bwMode="gray">
              <a:xfrm>
                <a:off x="-1050456" y="903401"/>
                <a:ext cx="140782" cy="140782"/>
              </a:xfrm>
              <a:prstGeom prst="rect">
                <a:avLst/>
              </a:prstGeom>
              <a:solidFill>
                <a:schemeClr val="accent2">
                  <a:lumMod val="60000"/>
                  <a:lumOff val="4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chemeClr val="bg1"/>
                    </a:solidFill>
                    <a:latin typeface="Arial"/>
                    <a:cs typeface="Arial" panose="020B0604020202020204" pitchFamily="34" charset="0"/>
                  </a:rPr>
                  <a:t>7</a:t>
                </a:r>
              </a:p>
            </p:txBody>
          </p:sp>
          <p:sp>
            <p:nvSpPr>
              <p:cNvPr id="306" name="Rectangle 305">
                <a:extLst>
                  <a:ext uri="{FF2B5EF4-FFF2-40B4-BE49-F238E27FC236}">
                    <a16:creationId xmlns:a16="http://schemas.microsoft.com/office/drawing/2014/main" id="{E34CBAE3-175A-47C2-954F-7D33627E5A0F}"/>
                  </a:ext>
                </a:extLst>
              </p:cNvPr>
              <p:cNvSpPr/>
              <p:nvPr/>
            </p:nvSpPr>
            <p:spPr bwMode="gray">
              <a:xfrm>
                <a:off x="-1050456" y="1044135"/>
                <a:ext cx="140782" cy="140782"/>
              </a:xfrm>
              <a:prstGeom prst="rect">
                <a:avLst/>
              </a:prstGeom>
              <a:solidFill>
                <a:schemeClr val="accent2">
                  <a:lumMod val="75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307" name="Rectangle 306">
                <a:extLst>
                  <a:ext uri="{FF2B5EF4-FFF2-40B4-BE49-F238E27FC236}">
                    <a16:creationId xmlns:a16="http://schemas.microsoft.com/office/drawing/2014/main" id="{19AA989B-543B-4CC5-BF31-6AE01DB85006}"/>
                  </a:ext>
                </a:extLst>
              </p:cNvPr>
              <p:cNvSpPr/>
              <p:nvPr/>
            </p:nvSpPr>
            <p:spPr bwMode="gray">
              <a:xfrm>
                <a:off x="-1050456" y="1184869"/>
                <a:ext cx="140782" cy="140782"/>
              </a:xfrm>
              <a:prstGeom prst="rect">
                <a:avLst/>
              </a:prstGeom>
              <a:solidFill>
                <a:schemeClr val="accent2">
                  <a:lumMod val="5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endParaRPr lang="en-US" sz="800" b="0" kern="0" dirty="0">
                  <a:solidFill>
                    <a:prstClr val="black"/>
                  </a:solidFill>
                  <a:latin typeface="Arial"/>
                  <a:cs typeface="Arial" panose="020B0604020202020204" pitchFamily="34" charset="0"/>
                </a:endParaRPr>
              </a:p>
            </p:txBody>
          </p:sp>
          <p:sp>
            <p:nvSpPr>
              <p:cNvPr id="308" name="Rectangle 307">
                <a:extLst>
                  <a:ext uri="{FF2B5EF4-FFF2-40B4-BE49-F238E27FC236}">
                    <a16:creationId xmlns:a16="http://schemas.microsoft.com/office/drawing/2014/main" id="{6A5E7E6D-4BD0-44EF-82D2-BFBCBF8EB549}"/>
                  </a:ext>
                </a:extLst>
              </p:cNvPr>
              <p:cNvSpPr/>
              <p:nvPr/>
            </p:nvSpPr>
            <p:spPr bwMode="gray">
              <a:xfrm>
                <a:off x="-1050456" y="422581"/>
                <a:ext cx="140782" cy="140782"/>
              </a:xfrm>
              <a:prstGeom prst="rect">
                <a:avLst/>
              </a:prstGeom>
              <a:solidFill>
                <a:schemeClr val="accent2"/>
              </a:solidFill>
              <a:ln w="3175" cap="flat" cmpd="sng" algn="ctr">
                <a:solidFill>
                  <a:srgbClr val="FFFFFF">
                    <a:lumMod val="85000"/>
                  </a:srgbClr>
                </a:solid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309" name="Rectangle 308">
                <a:extLst>
                  <a:ext uri="{FF2B5EF4-FFF2-40B4-BE49-F238E27FC236}">
                    <a16:creationId xmlns:a16="http://schemas.microsoft.com/office/drawing/2014/main" id="{ACF49DF1-0CD7-4294-9706-5AC65BF5BF3A}"/>
                  </a:ext>
                </a:extLst>
              </p:cNvPr>
              <p:cNvSpPr/>
              <p:nvPr/>
            </p:nvSpPr>
            <p:spPr bwMode="gray">
              <a:xfrm>
                <a:off x="-1050456" y="621934"/>
                <a:ext cx="140782" cy="140782"/>
              </a:xfrm>
              <a:prstGeom prst="rect">
                <a:avLst/>
              </a:prstGeom>
              <a:solidFill>
                <a:schemeClr val="accent2">
                  <a:lumMod val="20000"/>
                  <a:lumOff val="80000"/>
                </a:schemeClr>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prstClr val="black"/>
                    </a:solidFill>
                    <a:latin typeface="Arial"/>
                    <a:cs typeface="Arial" panose="020B0604020202020204" pitchFamily="34" charset="0"/>
                  </a:rPr>
                  <a:t>9</a:t>
                </a:r>
              </a:p>
            </p:txBody>
          </p:sp>
        </p:grpSp>
        <p:sp>
          <p:nvSpPr>
            <p:cNvPr id="181" name="TextBox 180">
              <a:extLst>
                <a:ext uri="{FF2B5EF4-FFF2-40B4-BE49-F238E27FC236}">
                  <a16:creationId xmlns:a16="http://schemas.microsoft.com/office/drawing/2014/main" id="{CE5382DB-D788-41C7-94E1-8DCE605E22D8}"/>
                </a:ext>
              </a:extLst>
            </p:cNvPr>
            <p:cNvSpPr txBox="1"/>
            <p:nvPr userDrawn="1"/>
          </p:nvSpPr>
          <p:spPr>
            <a:xfrm>
              <a:off x="-2000780" y="289443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Equity</a:t>
              </a:r>
            </a:p>
          </p:txBody>
        </p:sp>
        <p:sp>
          <p:nvSpPr>
            <p:cNvPr id="182" name="TextBox 181">
              <a:extLst>
                <a:ext uri="{FF2B5EF4-FFF2-40B4-BE49-F238E27FC236}">
                  <a16:creationId xmlns:a16="http://schemas.microsoft.com/office/drawing/2014/main" id="{80F68FC1-128D-4C6A-8727-FA67B0AA1EDE}"/>
                </a:ext>
              </a:extLst>
            </p:cNvPr>
            <p:cNvSpPr txBox="1"/>
            <p:nvPr userDrawn="1"/>
          </p:nvSpPr>
          <p:spPr>
            <a:xfrm>
              <a:off x="-2000780" y="3093828"/>
              <a:ext cx="73152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FI</a:t>
              </a:r>
              <a:r>
                <a:rPr lang="en-US" sz="800" b="0" kern="0" baseline="0" dirty="0">
                  <a:solidFill>
                    <a:srgbClr val="000000"/>
                  </a:solidFill>
                  <a:latin typeface="Arial"/>
                  <a:cs typeface="Arial" panose="020B0604020202020204" pitchFamily="34" charset="0"/>
                </a:rPr>
                <a:t> &amp; Money Mkt</a:t>
              </a:r>
              <a:endParaRPr lang="en-US" sz="800" b="0" kern="0" dirty="0">
                <a:solidFill>
                  <a:srgbClr val="000000"/>
                </a:solidFill>
                <a:latin typeface="Arial"/>
                <a:cs typeface="Arial" panose="020B0604020202020204" pitchFamily="34" charset="0"/>
              </a:endParaRPr>
            </a:p>
          </p:txBody>
        </p:sp>
        <p:sp>
          <p:nvSpPr>
            <p:cNvPr id="204" name="TextBox 203">
              <a:extLst>
                <a:ext uri="{FF2B5EF4-FFF2-40B4-BE49-F238E27FC236}">
                  <a16:creationId xmlns:a16="http://schemas.microsoft.com/office/drawing/2014/main" id="{DF78A4D6-2EF3-4B5D-9BB5-09D7E066EF70}"/>
                </a:ext>
              </a:extLst>
            </p:cNvPr>
            <p:cNvSpPr txBox="1"/>
            <p:nvPr userDrawn="1"/>
          </p:nvSpPr>
          <p:spPr>
            <a:xfrm>
              <a:off x="-2000780" y="3293223"/>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Alternatives</a:t>
              </a:r>
            </a:p>
          </p:txBody>
        </p:sp>
        <p:sp>
          <p:nvSpPr>
            <p:cNvPr id="205" name="TextBox 204">
              <a:extLst>
                <a:ext uri="{FF2B5EF4-FFF2-40B4-BE49-F238E27FC236}">
                  <a16:creationId xmlns:a16="http://schemas.microsoft.com/office/drawing/2014/main" id="{CC882D74-0979-4BB3-B6FA-610540282528}"/>
                </a:ext>
              </a:extLst>
            </p:cNvPr>
            <p:cNvSpPr txBox="1"/>
            <p:nvPr userDrawn="1"/>
          </p:nvSpPr>
          <p:spPr>
            <a:xfrm>
              <a:off x="-2000780" y="3492617"/>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Multi-Asset</a:t>
              </a:r>
            </a:p>
          </p:txBody>
        </p:sp>
        <p:sp>
          <p:nvSpPr>
            <p:cNvPr id="206" name="TextBox 205">
              <a:extLst>
                <a:ext uri="{FF2B5EF4-FFF2-40B4-BE49-F238E27FC236}">
                  <a16:creationId xmlns:a16="http://schemas.microsoft.com/office/drawing/2014/main" id="{15C960CA-7CF7-4C34-B95A-B96400B73135}"/>
                </a:ext>
              </a:extLst>
            </p:cNvPr>
            <p:cNvSpPr txBox="1"/>
            <p:nvPr userDrawn="1"/>
          </p:nvSpPr>
          <p:spPr bwMode="gray">
            <a:xfrm>
              <a:off x="-2000780" y="2701329"/>
              <a:ext cx="939360"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Asset Class Colors</a:t>
              </a:r>
            </a:p>
          </p:txBody>
        </p:sp>
        <p:cxnSp>
          <p:nvCxnSpPr>
            <p:cNvPr id="207" name="Straight Connector 206">
              <a:extLst>
                <a:ext uri="{FF2B5EF4-FFF2-40B4-BE49-F238E27FC236}">
                  <a16:creationId xmlns:a16="http://schemas.microsoft.com/office/drawing/2014/main" id="{165EC2C1-CA84-47C7-A4D9-EA76FB434854}"/>
                </a:ext>
              </a:extLst>
            </p:cNvPr>
            <p:cNvCxnSpPr/>
            <p:nvPr userDrawn="1"/>
          </p:nvCxnSpPr>
          <p:spPr bwMode="gray">
            <a:xfrm>
              <a:off x="-2000780" y="2849199"/>
              <a:ext cx="1876664" cy="0"/>
            </a:xfrm>
            <a:prstGeom prst="line">
              <a:avLst/>
            </a:prstGeom>
            <a:noFill/>
            <a:ln w="6350" cap="flat" cmpd="sng" algn="ctr">
              <a:solidFill>
                <a:srgbClr val="FFFFFF">
                  <a:lumMod val="50000"/>
                </a:srgbClr>
              </a:solidFill>
              <a:prstDash val="solid"/>
            </a:ln>
            <a:effectLst/>
          </p:spPr>
        </p:cxnSp>
        <p:sp>
          <p:nvSpPr>
            <p:cNvPr id="208" name="TextBox 207">
              <a:extLst>
                <a:ext uri="{FF2B5EF4-FFF2-40B4-BE49-F238E27FC236}">
                  <a16:creationId xmlns:a16="http://schemas.microsoft.com/office/drawing/2014/main" id="{CC882D74-0979-4BB3-B6FA-610540282528}"/>
                </a:ext>
              </a:extLst>
            </p:cNvPr>
            <p:cNvSpPr txBox="1"/>
            <p:nvPr userDrawn="1"/>
          </p:nvSpPr>
          <p:spPr>
            <a:xfrm>
              <a:off x="-2000780" y="3692011"/>
              <a:ext cx="581914"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Misc.</a:t>
              </a:r>
            </a:p>
          </p:txBody>
        </p:sp>
        <p:sp>
          <p:nvSpPr>
            <p:cNvPr id="209" name="TextBox 208">
              <a:extLst>
                <a:ext uri="{FF2B5EF4-FFF2-40B4-BE49-F238E27FC236}">
                  <a16:creationId xmlns:a16="http://schemas.microsoft.com/office/drawing/2014/main" id="{E76BEFC4-C495-4C79-BB93-FBDD1B6DBB5D}"/>
                </a:ext>
              </a:extLst>
            </p:cNvPr>
            <p:cNvSpPr txBox="1"/>
            <p:nvPr userDrawn="1"/>
          </p:nvSpPr>
          <p:spPr>
            <a:xfrm>
              <a:off x="-1986479" y="4664741"/>
              <a:ext cx="656440" cy="123111"/>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Table border</a:t>
              </a:r>
            </a:p>
          </p:txBody>
        </p:sp>
        <p:sp>
          <p:nvSpPr>
            <p:cNvPr id="210" name="TextBox 209">
              <a:extLst>
                <a:ext uri="{FF2B5EF4-FFF2-40B4-BE49-F238E27FC236}">
                  <a16:creationId xmlns:a16="http://schemas.microsoft.com/office/drawing/2014/main" id="{9C4A484B-4DD5-444E-B69A-46939E786E9B}"/>
                </a:ext>
              </a:extLst>
            </p:cNvPr>
            <p:cNvSpPr txBox="1"/>
            <p:nvPr userDrawn="1"/>
          </p:nvSpPr>
          <p:spPr bwMode="gray">
            <a:xfrm>
              <a:off x="-1986479" y="4053774"/>
              <a:ext cx="1309654" cy="123111"/>
            </a:xfrm>
            <a:prstGeom prst="rect">
              <a:avLst/>
            </a:prstGeom>
            <a:noFill/>
          </p:spPr>
          <p:txBody>
            <a:bodyPr wrap="none" lIns="0" tIns="0" rIns="0" bIns="0" rtlCol="0">
              <a:spAutoFit/>
            </a:bodyPr>
            <a:lstStyle/>
            <a:p>
              <a:pPr defTabSz="1141037" fontAlgn="auto">
                <a:spcBef>
                  <a:spcPts val="0"/>
                </a:spcBef>
                <a:spcAft>
                  <a:spcPts val="0"/>
                </a:spcAft>
                <a:defRPr/>
              </a:pPr>
              <a:r>
                <a:rPr lang="en-US" sz="800" b="1" kern="0" dirty="0">
                  <a:solidFill>
                    <a:prstClr val="black"/>
                  </a:solidFill>
                  <a:latin typeface="Arial"/>
                  <a:cs typeface="Arial" panose="020B0604020202020204" pitchFamily="34" charset="0"/>
                </a:rPr>
                <a:t>Chart Style</a:t>
              </a:r>
              <a:r>
                <a:rPr lang="en-US" sz="800" b="1" kern="0" baseline="0" dirty="0">
                  <a:solidFill>
                    <a:prstClr val="black"/>
                  </a:solidFill>
                  <a:latin typeface="Arial"/>
                  <a:cs typeface="Arial" panose="020B0604020202020204" pitchFamily="34" charset="0"/>
                </a:rPr>
                <a:t> &amp; </a:t>
              </a:r>
              <a:r>
                <a:rPr lang="en-US" sz="800" b="1" kern="0" dirty="0">
                  <a:solidFill>
                    <a:prstClr val="black"/>
                  </a:solidFill>
                  <a:latin typeface="Arial"/>
                  <a:cs typeface="Arial" panose="020B0604020202020204" pitchFamily="34" charset="0"/>
                </a:rPr>
                <a:t>Color</a:t>
              </a:r>
              <a:r>
                <a:rPr lang="en-US" sz="800" b="1" kern="0" baseline="0" dirty="0">
                  <a:solidFill>
                    <a:prstClr val="black"/>
                  </a:solidFill>
                  <a:latin typeface="Arial"/>
                  <a:cs typeface="Arial" panose="020B0604020202020204" pitchFamily="34" charset="0"/>
                </a:rPr>
                <a:t> Usage</a:t>
              </a:r>
              <a:r>
                <a:rPr lang="en-US" sz="800" b="1" kern="0" dirty="0">
                  <a:solidFill>
                    <a:prstClr val="black"/>
                  </a:solidFill>
                  <a:latin typeface="Arial"/>
                  <a:cs typeface="Arial" panose="020B0604020202020204" pitchFamily="34" charset="0"/>
                </a:rPr>
                <a:t> </a:t>
              </a:r>
            </a:p>
          </p:txBody>
        </p:sp>
        <p:cxnSp>
          <p:nvCxnSpPr>
            <p:cNvPr id="211" name="Straight Connector 210">
              <a:extLst>
                <a:ext uri="{FF2B5EF4-FFF2-40B4-BE49-F238E27FC236}">
                  <a16:creationId xmlns:a16="http://schemas.microsoft.com/office/drawing/2014/main" id="{9AE18011-1C11-4D21-A706-36057CCC36B4}"/>
                </a:ext>
              </a:extLst>
            </p:cNvPr>
            <p:cNvCxnSpPr/>
            <p:nvPr userDrawn="1"/>
          </p:nvCxnSpPr>
          <p:spPr bwMode="gray">
            <a:xfrm>
              <a:off x="-1986479" y="4204547"/>
              <a:ext cx="1869566" cy="0"/>
            </a:xfrm>
            <a:prstGeom prst="line">
              <a:avLst/>
            </a:prstGeom>
            <a:noFill/>
            <a:ln w="6350" cap="flat" cmpd="sng" algn="ctr">
              <a:solidFill>
                <a:srgbClr val="FFFFFF">
                  <a:lumMod val="50000"/>
                </a:srgbClr>
              </a:solidFill>
              <a:prstDash val="solid"/>
            </a:ln>
            <a:effectLst/>
          </p:spPr>
        </p:cxnSp>
        <p:sp>
          <p:nvSpPr>
            <p:cNvPr id="212" name="TextBox 211">
              <a:extLst>
                <a:ext uri="{FF2B5EF4-FFF2-40B4-BE49-F238E27FC236}">
                  <a16:creationId xmlns:a16="http://schemas.microsoft.com/office/drawing/2014/main" id="{36CE0097-A076-4CD7-9D8B-99E7F115658A}"/>
                </a:ext>
              </a:extLst>
            </p:cNvPr>
            <p:cNvSpPr txBox="1"/>
            <p:nvPr userDrawn="1"/>
          </p:nvSpPr>
          <p:spPr>
            <a:xfrm>
              <a:off x="-1986479" y="4980334"/>
              <a:ext cx="656440" cy="164592"/>
            </a:xfrm>
            <a:prstGeom prst="rect">
              <a:avLst/>
            </a:prstGeom>
            <a:noFill/>
          </p:spPr>
          <p:txBody>
            <a:bodyPr wrap="square" lIns="0" tIns="0" rIns="0" bIns="0" rtlCol="0" anchor="ctr" anchorCtr="0">
              <a:noAutofit/>
            </a:bodyPr>
            <a:lstStyle/>
            <a:p>
              <a:pPr fontAlgn="auto">
                <a:spcBef>
                  <a:spcPts val="0"/>
                </a:spcBef>
                <a:spcAft>
                  <a:spcPts val="0"/>
                </a:spcAft>
                <a:defRPr/>
              </a:pPr>
              <a:r>
                <a:rPr lang="en-US" sz="800" b="0" kern="0" dirty="0">
                  <a:solidFill>
                    <a:srgbClr val="000000"/>
                  </a:solidFill>
                  <a:latin typeface="Arial"/>
                  <a:cs typeface="Arial" panose="020B0604020202020204" pitchFamily="34" charset="0"/>
                </a:rPr>
                <a:t>Rich Blue</a:t>
              </a:r>
            </a:p>
          </p:txBody>
        </p:sp>
        <p:sp>
          <p:nvSpPr>
            <p:cNvPr id="214" name="TextBox 213">
              <a:extLst>
                <a:ext uri="{FF2B5EF4-FFF2-40B4-BE49-F238E27FC236}">
                  <a16:creationId xmlns:a16="http://schemas.microsoft.com/office/drawing/2014/main" id="{E76BEFC4-C495-4C79-BB93-FBDD1B6DBB5D}"/>
                </a:ext>
              </a:extLst>
            </p:cNvPr>
            <p:cNvSpPr txBox="1"/>
            <p:nvPr userDrawn="1"/>
          </p:nvSpPr>
          <p:spPr>
            <a:xfrm>
              <a:off x="-1986479" y="5190160"/>
              <a:ext cx="748406" cy="243840"/>
            </a:xfrm>
            <a:prstGeom prst="rect">
              <a:avLst/>
            </a:prstGeom>
            <a:noFill/>
          </p:spPr>
          <p:txBody>
            <a:bodyPr wrap="square" lIns="0" tIns="0" rIns="0" bIns="0" rtlCol="0" anchor="t" anchorCtr="0">
              <a:noAutofit/>
            </a:bodyPr>
            <a:lstStyle/>
            <a:p>
              <a:pPr fontAlgn="auto">
                <a:spcBef>
                  <a:spcPts val="0"/>
                </a:spcBef>
                <a:spcAft>
                  <a:spcPts val="0"/>
                </a:spcAft>
                <a:defRPr/>
              </a:pPr>
              <a:r>
                <a:rPr lang="en-US" sz="800" b="1" kern="0" dirty="0">
                  <a:solidFill>
                    <a:schemeClr val="accent2"/>
                  </a:solidFill>
                  <a:latin typeface="Arial"/>
                  <a:cs typeface="Arial" panose="020B0604020202020204" pitchFamily="34" charset="0"/>
                </a:rPr>
                <a:t>Equity </a:t>
              </a:r>
              <a:r>
                <a:rPr lang="en-US" sz="800" b="1" kern="0" baseline="0" dirty="0">
                  <a:solidFill>
                    <a:schemeClr val="accent2"/>
                  </a:solidFill>
                  <a:latin typeface="Arial"/>
                  <a:cs typeface="Arial" panose="020B0604020202020204" pitchFamily="34" charset="0"/>
                </a:rPr>
                <a:t>Colors</a:t>
              </a:r>
              <a:endParaRPr lang="en-US" sz="800" b="1" kern="0" dirty="0">
                <a:solidFill>
                  <a:schemeClr val="accent2"/>
                </a:solidFill>
                <a:latin typeface="Arial"/>
                <a:cs typeface="Arial" panose="020B0604020202020204" pitchFamily="34" charset="0"/>
              </a:endParaRPr>
            </a:p>
          </p:txBody>
        </p:sp>
        <p:sp>
          <p:nvSpPr>
            <p:cNvPr id="215" name="Rectangle 214">
              <a:extLst>
                <a:ext uri="{FF2B5EF4-FFF2-40B4-BE49-F238E27FC236}">
                  <a16:creationId xmlns:a16="http://schemas.microsoft.com/office/drawing/2014/main" id="{B81FEB27-2076-4D40-8D3A-9C403C2CCF3C}"/>
                </a:ext>
              </a:extLst>
            </p:cNvPr>
            <p:cNvSpPr/>
            <p:nvPr userDrawn="1"/>
          </p:nvSpPr>
          <p:spPr bwMode="gray">
            <a:xfrm>
              <a:off x="-1155566" y="2894433"/>
              <a:ext cx="137160" cy="164592"/>
            </a:xfrm>
            <a:prstGeom prst="rect">
              <a:avLst/>
            </a:prstGeom>
            <a:solidFill>
              <a:schemeClr val="accent2"/>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216" name="Rectangle 215">
              <a:extLst>
                <a:ext uri="{FF2B5EF4-FFF2-40B4-BE49-F238E27FC236}">
                  <a16:creationId xmlns:a16="http://schemas.microsoft.com/office/drawing/2014/main" id="{10CC4849-C340-4005-8862-01DBCD1AB4C6}"/>
                </a:ext>
              </a:extLst>
            </p:cNvPr>
            <p:cNvSpPr/>
            <p:nvPr userDrawn="1"/>
          </p:nvSpPr>
          <p:spPr bwMode="gray">
            <a:xfrm>
              <a:off x="-1155566" y="3093828"/>
              <a:ext cx="137160" cy="164592"/>
            </a:xfrm>
            <a:prstGeom prst="rect">
              <a:avLst/>
            </a:prstGeom>
            <a:solidFill>
              <a:schemeClr val="accent3"/>
            </a:solidFill>
            <a:ln w="3175" cap="flat" cmpd="sng" algn="ctr">
              <a:noFill/>
              <a:prstDash val="solid"/>
            </a:ln>
            <a:effectLst/>
          </p:spPr>
          <p:txBody>
            <a:bodyPr lIns="0" tIns="0" rIns="0" bIns="0" rtlCol="0" anchor="ctr" anchorCtr="1"/>
            <a:lstStyle/>
            <a:p>
              <a:pPr algn="ctr" defTabSz="1271343" fontAlgn="auto">
                <a:spcBef>
                  <a:spcPts val="0"/>
                </a:spcBef>
                <a:spcAft>
                  <a:spcPts val="0"/>
                </a:spcAft>
                <a:defRPr/>
              </a:pPr>
              <a:r>
                <a:rPr lang="en-US" sz="800" b="0" kern="0" dirty="0">
                  <a:solidFill>
                    <a:srgbClr val="FFFFFF"/>
                  </a:solidFill>
                  <a:latin typeface="Arial"/>
                  <a:cs typeface="Arial" panose="020B0604020202020204" pitchFamily="34" charset="0"/>
                </a:rPr>
                <a:t>3</a:t>
              </a:r>
            </a:p>
          </p:txBody>
        </p:sp>
        <p:sp>
          <p:nvSpPr>
            <p:cNvPr id="217" name="Rectangle 216">
              <a:extLst>
                <a:ext uri="{FF2B5EF4-FFF2-40B4-BE49-F238E27FC236}">
                  <a16:creationId xmlns:a16="http://schemas.microsoft.com/office/drawing/2014/main" id="{13DD2E4F-08AD-4D0E-BF63-E8ABFC4A985F}"/>
                </a:ext>
              </a:extLst>
            </p:cNvPr>
            <p:cNvSpPr/>
            <p:nvPr userDrawn="1"/>
          </p:nvSpPr>
          <p:spPr bwMode="gray">
            <a:xfrm>
              <a:off x="-1155566" y="3293223"/>
              <a:ext cx="137160" cy="164592"/>
            </a:xfrm>
            <a:prstGeom prst="rect">
              <a:avLst/>
            </a:prstGeom>
            <a:solidFill>
              <a:schemeClr val="accent4"/>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chemeClr val="bg1"/>
                  </a:solidFill>
                  <a:latin typeface="Arial"/>
                  <a:cs typeface="Arial" panose="020B0604020202020204" pitchFamily="34" charset="0"/>
                </a:rPr>
                <a:t>4</a:t>
              </a:r>
            </a:p>
          </p:txBody>
        </p:sp>
        <p:sp>
          <p:nvSpPr>
            <p:cNvPr id="218" name="Rectangle 217">
              <a:extLst>
                <a:ext uri="{FF2B5EF4-FFF2-40B4-BE49-F238E27FC236}">
                  <a16:creationId xmlns:a16="http://schemas.microsoft.com/office/drawing/2014/main" id="{9CEB7981-2A17-4C38-88F6-CF6AF61E5A7F}"/>
                </a:ext>
              </a:extLst>
            </p:cNvPr>
            <p:cNvSpPr/>
            <p:nvPr userDrawn="1"/>
          </p:nvSpPr>
          <p:spPr bwMode="gray">
            <a:xfrm>
              <a:off x="-1155566" y="3492618"/>
              <a:ext cx="137160" cy="164592"/>
            </a:xfrm>
            <a:prstGeom prst="rect">
              <a:avLst/>
            </a:prstGeom>
            <a:solidFill>
              <a:schemeClr val="accent5"/>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5</a:t>
              </a:r>
            </a:p>
          </p:txBody>
        </p:sp>
        <p:sp>
          <p:nvSpPr>
            <p:cNvPr id="219" name="Rectangle 218">
              <a:extLst>
                <a:ext uri="{FF2B5EF4-FFF2-40B4-BE49-F238E27FC236}">
                  <a16:creationId xmlns:a16="http://schemas.microsoft.com/office/drawing/2014/main" id="{AFDBB7D0-410C-43F6-AC6D-562767260C37}"/>
                </a:ext>
              </a:extLst>
            </p:cNvPr>
            <p:cNvSpPr/>
            <p:nvPr userDrawn="1"/>
          </p:nvSpPr>
          <p:spPr bwMode="gray">
            <a:xfrm>
              <a:off x="-992796" y="2894433"/>
              <a:ext cx="868680" cy="164592"/>
            </a:xfrm>
            <a:prstGeom prst="rect">
              <a:avLst/>
            </a:prstGeom>
            <a:solidFill>
              <a:schemeClr val="accent2"/>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R33 G120 B196</a:t>
              </a:r>
            </a:p>
          </p:txBody>
        </p:sp>
        <p:sp>
          <p:nvSpPr>
            <p:cNvPr id="220" name="Rectangle 219">
              <a:extLst>
                <a:ext uri="{FF2B5EF4-FFF2-40B4-BE49-F238E27FC236}">
                  <a16:creationId xmlns:a16="http://schemas.microsoft.com/office/drawing/2014/main" id="{D2871D0C-5721-4498-B50F-612F42A3A8AB}"/>
                </a:ext>
              </a:extLst>
            </p:cNvPr>
            <p:cNvSpPr/>
            <p:nvPr userDrawn="1"/>
          </p:nvSpPr>
          <p:spPr bwMode="gray">
            <a:xfrm>
              <a:off x="-992796" y="3093828"/>
              <a:ext cx="868680" cy="164592"/>
            </a:xfrm>
            <a:prstGeom prst="rect">
              <a:avLst/>
            </a:prstGeom>
            <a:solidFill>
              <a:schemeClr val="accent3"/>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R59 G148 B57</a:t>
              </a:r>
            </a:p>
          </p:txBody>
        </p:sp>
        <p:sp>
          <p:nvSpPr>
            <p:cNvPr id="221" name="Rectangle 220">
              <a:extLst>
                <a:ext uri="{FF2B5EF4-FFF2-40B4-BE49-F238E27FC236}">
                  <a16:creationId xmlns:a16="http://schemas.microsoft.com/office/drawing/2014/main" id="{80B4573A-549F-4F95-B4B2-D18D9CEBD230}"/>
                </a:ext>
              </a:extLst>
            </p:cNvPr>
            <p:cNvSpPr/>
            <p:nvPr userDrawn="1"/>
          </p:nvSpPr>
          <p:spPr bwMode="gray">
            <a:xfrm>
              <a:off x="-992796" y="3293223"/>
              <a:ext cx="868680" cy="164592"/>
            </a:xfrm>
            <a:prstGeom prst="rect">
              <a:avLst/>
            </a:prstGeom>
            <a:solidFill>
              <a:srgbClr val="D8761C"/>
            </a:solidFill>
            <a:ln w="63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bg1"/>
                  </a:solidFill>
                  <a:latin typeface="Arial"/>
                  <a:cs typeface="Arial" panose="020B0604020202020204" pitchFamily="34" charset="0"/>
                </a:rPr>
                <a:t>R216 G118 B28</a:t>
              </a:r>
            </a:p>
          </p:txBody>
        </p:sp>
        <p:sp>
          <p:nvSpPr>
            <p:cNvPr id="222" name="Rectangle 221">
              <a:extLst>
                <a:ext uri="{FF2B5EF4-FFF2-40B4-BE49-F238E27FC236}">
                  <a16:creationId xmlns:a16="http://schemas.microsoft.com/office/drawing/2014/main" id="{D426B89F-F64D-4433-A525-02397926A7A7}"/>
                </a:ext>
              </a:extLst>
            </p:cNvPr>
            <p:cNvSpPr/>
            <p:nvPr userDrawn="1"/>
          </p:nvSpPr>
          <p:spPr bwMode="gray">
            <a:xfrm>
              <a:off x="-992796" y="3492618"/>
              <a:ext cx="868680" cy="164592"/>
            </a:xfrm>
            <a:prstGeom prst="rect">
              <a:avLst/>
            </a:prstGeom>
            <a:solidFill>
              <a:schemeClr val="accent5"/>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R206 G69 B113</a:t>
              </a:r>
            </a:p>
          </p:txBody>
        </p:sp>
        <p:sp>
          <p:nvSpPr>
            <p:cNvPr id="223" name="Rectangle 222">
              <a:extLst>
                <a:ext uri="{FF2B5EF4-FFF2-40B4-BE49-F238E27FC236}">
                  <a16:creationId xmlns:a16="http://schemas.microsoft.com/office/drawing/2014/main" id="{9CEB7981-2A17-4C38-88F6-CF6AF61E5A7F}"/>
                </a:ext>
              </a:extLst>
            </p:cNvPr>
            <p:cNvSpPr/>
            <p:nvPr userDrawn="1"/>
          </p:nvSpPr>
          <p:spPr bwMode="gray">
            <a:xfrm>
              <a:off x="-1155566" y="3692011"/>
              <a:ext cx="137160" cy="164592"/>
            </a:xfrm>
            <a:prstGeom prst="rect">
              <a:avLst/>
            </a:prstGeom>
            <a:solidFill>
              <a:schemeClr val="accent6"/>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800" b="0" kern="0" dirty="0">
                  <a:solidFill>
                    <a:srgbClr val="FFFFFF"/>
                  </a:solidFill>
                  <a:latin typeface="Arial"/>
                  <a:cs typeface="Arial" panose="020B0604020202020204" pitchFamily="34" charset="0"/>
                </a:rPr>
                <a:t>6</a:t>
              </a:r>
            </a:p>
          </p:txBody>
        </p:sp>
        <p:sp>
          <p:nvSpPr>
            <p:cNvPr id="224" name="Rectangle 223">
              <a:extLst>
                <a:ext uri="{FF2B5EF4-FFF2-40B4-BE49-F238E27FC236}">
                  <a16:creationId xmlns:a16="http://schemas.microsoft.com/office/drawing/2014/main" id="{D426B89F-F64D-4433-A525-02397926A7A7}"/>
                </a:ext>
              </a:extLst>
            </p:cNvPr>
            <p:cNvSpPr/>
            <p:nvPr userDrawn="1"/>
          </p:nvSpPr>
          <p:spPr bwMode="gray">
            <a:xfrm>
              <a:off x="-992796" y="3692011"/>
              <a:ext cx="868680" cy="164592"/>
            </a:xfrm>
            <a:prstGeom prst="rect">
              <a:avLst/>
            </a:prstGeom>
            <a:solidFill>
              <a:srgbClr val="79468E"/>
            </a:solidFill>
            <a:ln w="25400"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R121 G70 B142</a:t>
              </a:r>
            </a:p>
          </p:txBody>
        </p:sp>
        <p:sp>
          <p:nvSpPr>
            <p:cNvPr id="225" name="Rectangle 224">
              <a:extLst>
                <a:ext uri="{FF2B5EF4-FFF2-40B4-BE49-F238E27FC236}">
                  <a16:creationId xmlns:a16="http://schemas.microsoft.com/office/drawing/2014/main" id="{7A40A154-0BDC-416D-8101-7F5E8125DBF8}"/>
                </a:ext>
              </a:extLst>
            </p:cNvPr>
            <p:cNvSpPr/>
            <p:nvPr userDrawn="1"/>
          </p:nvSpPr>
          <p:spPr bwMode="gray">
            <a:xfrm>
              <a:off x="-992796" y="4644000"/>
              <a:ext cx="868680" cy="164592"/>
            </a:xfrm>
            <a:prstGeom prst="rect">
              <a:avLst/>
            </a:prstGeom>
            <a:solidFill>
              <a:srgbClr val="FFFFFF">
                <a:lumMod val="50000"/>
              </a:srgb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226" name="Rectangle 225">
              <a:extLst>
                <a:ext uri="{FF2B5EF4-FFF2-40B4-BE49-F238E27FC236}">
                  <a16:creationId xmlns:a16="http://schemas.microsoft.com/office/drawing/2014/main" id="{BEFF6F28-0A07-4732-B7A6-A94CAF90C4F9}"/>
                </a:ext>
              </a:extLst>
            </p:cNvPr>
            <p:cNvSpPr/>
            <p:nvPr userDrawn="1"/>
          </p:nvSpPr>
          <p:spPr bwMode="gray">
            <a:xfrm>
              <a:off x="-1155566" y="4644000"/>
              <a:ext cx="137160" cy="164592"/>
            </a:xfrm>
            <a:prstGeom prst="rect">
              <a:avLst/>
            </a:prstGeom>
            <a:solidFill>
              <a:srgbClr val="FFFFFF">
                <a:lumMod val="50000"/>
              </a:srgb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227" name="Rectangle 226">
              <a:extLst>
                <a:ext uri="{FF2B5EF4-FFF2-40B4-BE49-F238E27FC236}">
                  <a16:creationId xmlns:a16="http://schemas.microsoft.com/office/drawing/2014/main" id="{9195CC65-9C20-4D1B-8C6B-A53973B70C2E}"/>
                </a:ext>
              </a:extLst>
            </p:cNvPr>
            <p:cNvSpPr/>
            <p:nvPr userDrawn="1"/>
          </p:nvSpPr>
          <p:spPr bwMode="gray">
            <a:xfrm>
              <a:off x="-992796" y="4980334"/>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R13 G24 B38</a:t>
              </a:r>
            </a:p>
          </p:txBody>
        </p:sp>
        <p:sp>
          <p:nvSpPr>
            <p:cNvPr id="228" name="Rectangle 227">
              <a:extLst>
                <a:ext uri="{FF2B5EF4-FFF2-40B4-BE49-F238E27FC236}">
                  <a16:creationId xmlns:a16="http://schemas.microsoft.com/office/drawing/2014/main" id="{CC457A34-DC74-45AF-9291-8A16FBF96B26}"/>
                </a:ext>
              </a:extLst>
            </p:cNvPr>
            <p:cNvSpPr/>
            <p:nvPr userDrawn="1"/>
          </p:nvSpPr>
          <p:spPr bwMode="gray">
            <a:xfrm>
              <a:off x="-1155566" y="4980334"/>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1</a:t>
              </a:r>
            </a:p>
          </p:txBody>
        </p:sp>
        <p:sp>
          <p:nvSpPr>
            <p:cNvPr id="231" name="Rectangle 230">
              <a:extLst>
                <a:ext uri="{FF2B5EF4-FFF2-40B4-BE49-F238E27FC236}">
                  <a16:creationId xmlns:a16="http://schemas.microsoft.com/office/drawing/2014/main" id="{7A40A154-0BDC-416D-8101-7F5E8125DBF8}"/>
                </a:ext>
              </a:extLst>
            </p:cNvPr>
            <p:cNvSpPr/>
            <p:nvPr userDrawn="1"/>
          </p:nvSpPr>
          <p:spPr bwMode="gray">
            <a:xfrm>
              <a:off x="-992796" y="5190160"/>
              <a:ext cx="868680" cy="164592"/>
            </a:xfrm>
            <a:prstGeom prst="rect">
              <a:avLst/>
            </a:prstGeom>
            <a:solidFill>
              <a:schemeClr val="accent2"/>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R33 G120 B196</a:t>
              </a:r>
            </a:p>
          </p:txBody>
        </p:sp>
        <p:sp>
          <p:nvSpPr>
            <p:cNvPr id="232" name="Rectangle 231">
              <a:extLst>
                <a:ext uri="{FF2B5EF4-FFF2-40B4-BE49-F238E27FC236}">
                  <a16:creationId xmlns:a16="http://schemas.microsoft.com/office/drawing/2014/main" id="{BEFF6F28-0A07-4732-B7A6-A94CAF90C4F9}"/>
                </a:ext>
              </a:extLst>
            </p:cNvPr>
            <p:cNvSpPr/>
            <p:nvPr userDrawn="1"/>
          </p:nvSpPr>
          <p:spPr bwMode="gray">
            <a:xfrm>
              <a:off x="-1155566" y="5190160"/>
              <a:ext cx="137160" cy="164592"/>
            </a:xfrm>
            <a:prstGeom prst="rect">
              <a:avLst/>
            </a:prstGeom>
            <a:solidFill>
              <a:schemeClr val="accent2"/>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2</a:t>
              </a:r>
            </a:p>
          </p:txBody>
        </p:sp>
        <p:sp>
          <p:nvSpPr>
            <p:cNvPr id="233" name="Rectangle 232">
              <a:extLst>
                <a:ext uri="{FF2B5EF4-FFF2-40B4-BE49-F238E27FC236}">
                  <a16:creationId xmlns:a16="http://schemas.microsoft.com/office/drawing/2014/main" id="{7A40A154-0BDC-416D-8101-7F5E8125DBF8}"/>
                </a:ext>
              </a:extLst>
            </p:cNvPr>
            <p:cNvSpPr/>
            <p:nvPr userDrawn="1"/>
          </p:nvSpPr>
          <p:spPr bwMode="gray">
            <a:xfrm>
              <a:off x="-992796" y="5389555"/>
              <a:ext cx="868680" cy="164592"/>
            </a:xfrm>
            <a:prstGeom prst="rect">
              <a:avLst/>
            </a:prstGeom>
            <a:solidFill>
              <a:schemeClr val="accent2">
                <a:lumMod val="60000"/>
                <a:lumOff val="4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mn-lt"/>
                  <a:cs typeface="Arial" panose="020B0604020202020204" pitchFamily="34" charset="0"/>
                </a:rPr>
                <a:t>R111 G175 B231</a:t>
              </a:r>
            </a:p>
          </p:txBody>
        </p:sp>
        <p:sp>
          <p:nvSpPr>
            <p:cNvPr id="234" name="Rectangle 233">
              <a:extLst>
                <a:ext uri="{FF2B5EF4-FFF2-40B4-BE49-F238E27FC236}">
                  <a16:creationId xmlns:a16="http://schemas.microsoft.com/office/drawing/2014/main" id="{BEFF6F28-0A07-4732-B7A6-A94CAF90C4F9}"/>
                </a:ext>
              </a:extLst>
            </p:cNvPr>
            <p:cNvSpPr/>
            <p:nvPr userDrawn="1"/>
          </p:nvSpPr>
          <p:spPr bwMode="gray">
            <a:xfrm>
              <a:off x="-1155566" y="5389555"/>
              <a:ext cx="137160" cy="164592"/>
            </a:xfrm>
            <a:prstGeom prst="rect">
              <a:avLst/>
            </a:prstGeom>
            <a:solidFill>
              <a:schemeClr val="accent2">
                <a:lumMod val="60000"/>
                <a:lumOff val="4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7</a:t>
              </a:r>
            </a:p>
          </p:txBody>
        </p:sp>
        <p:sp>
          <p:nvSpPr>
            <p:cNvPr id="235" name="Rectangle 234">
              <a:extLst>
                <a:ext uri="{FF2B5EF4-FFF2-40B4-BE49-F238E27FC236}">
                  <a16:creationId xmlns:a16="http://schemas.microsoft.com/office/drawing/2014/main" id="{7A40A154-0BDC-416D-8101-7F5E8125DBF8}"/>
                </a:ext>
              </a:extLst>
            </p:cNvPr>
            <p:cNvSpPr/>
            <p:nvPr userDrawn="1"/>
          </p:nvSpPr>
          <p:spPr bwMode="gray">
            <a:xfrm>
              <a:off x="-992796" y="5588950"/>
              <a:ext cx="868680" cy="164592"/>
            </a:xfrm>
            <a:prstGeom prst="rect">
              <a:avLst/>
            </a:prstGeom>
            <a:solidFill>
              <a:schemeClr val="accent2">
                <a:lumMod val="40000"/>
                <a:lumOff val="6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R159 G201 B239</a:t>
              </a:r>
            </a:p>
          </p:txBody>
        </p:sp>
        <p:sp>
          <p:nvSpPr>
            <p:cNvPr id="236" name="Rectangle 235">
              <a:extLst>
                <a:ext uri="{FF2B5EF4-FFF2-40B4-BE49-F238E27FC236}">
                  <a16:creationId xmlns:a16="http://schemas.microsoft.com/office/drawing/2014/main" id="{BEFF6F28-0A07-4732-B7A6-A94CAF90C4F9}"/>
                </a:ext>
              </a:extLst>
            </p:cNvPr>
            <p:cNvSpPr/>
            <p:nvPr userDrawn="1"/>
          </p:nvSpPr>
          <p:spPr bwMode="gray">
            <a:xfrm>
              <a:off x="-1155566" y="5588950"/>
              <a:ext cx="137160" cy="164592"/>
            </a:xfrm>
            <a:prstGeom prst="rect">
              <a:avLst/>
            </a:prstGeom>
            <a:solidFill>
              <a:schemeClr val="accent2">
                <a:lumMod val="40000"/>
                <a:lumOff val="6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8</a:t>
              </a:r>
            </a:p>
          </p:txBody>
        </p:sp>
        <p:sp>
          <p:nvSpPr>
            <p:cNvPr id="237" name="Rectangle 236">
              <a:extLst>
                <a:ext uri="{FF2B5EF4-FFF2-40B4-BE49-F238E27FC236}">
                  <a16:creationId xmlns:a16="http://schemas.microsoft.com/office/drawing/2014/main" id="{7A40A154-0BDC-416D-8101-7F5E8125DBF8}"/>
                </a:ext>
              </a:extLst>
            </p:cNvPr>
            <p:cNvSpPr/>
            <p:nvPr userDrawn="1"/>
          </p:nvSpPr>
          <p:spPr bwMode="gray">
            <a:xfrm>
              <a:off x="-992796" y="5788345"/>
              <a:ext cx="868680" cy="164592"/>
            </a:xfrm>
            <a:prstGeom prst="rect">
              <a:avLst/>
            </a:prstGeom>
            <a:solidFill>
              <a:schemeClr val="accent2">
                <a:lumMod val="20000"/>
                <a:lumOff val="8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chemeClr val="tx1"/>
                  </a:solidFill>
                  <a:latin typeface="+mn-lt"/>
                  <a:cs typeface="Arial" panose="020B0604020202020204" pitchFamily="34" charset="0"/>
                </a:rPr>
                <a:t>R207 G228 B247</a:t>
              </a:r>
            </a:p>
          </p:txBody>
        </p:sp>
        <p:sp>
          <p:nvSpPr>
            <p:cNvPr id="238" name="Rectangle 237">
              <a:extLst>
                <a:ext uri="{FF2B5EF4-FFF2-40B4-BE49-F238E27FC236}">
                  <a16:creationId xmlns:a16="http://schemas.microsoft.com/office/drawing/2014/main" id="{BEFF6F28-0A07-4732-B7A6-A94CAF90C4F9}"/>
                </a:ext>
              </a:extLst>
            </p:cNvPr>
            <p:cNvSpPr/>
            <p:nvPr userDrawn="1"/>
          </p:nvSpPr>
          <p:spPr bwMode="gray">
            <a:xfrm>
              <a:off x="-1155566" y="5788345"/>
              <a:ext cx="137160" cy="164592"/>
            </a:xfrm>
            <a:prstGeom prst="rect">
              <a:avLst/>
            </a:prstGeom>
            <a:solidFill>
              <a:schemeClr val="accent2">
                <a:lumMod val="20000"/>
                <a:lumOff val="8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chemeClr val="tx1"/>
                  </a:solidFill>
                  <a:latin typeface="Arial"/>
                  <a:cs typeface="Arial" panose="020B0604020202020204" pitchFamily="34" charset="0"/>
                </a:rPr>
                <a:t>9</a:t>
              </a:r>
            </a:p>
          </p:txBody>
        </p:sp>
        <p:grpSp>
          <p:nvGrpSpPr>
            <p:cNvPr id="27" name="Group 26"/>
            <p:cNvGrpSpPr/>
            <p:nvPr userDrawn="1"/>
          </p:nvGrpSpPr>
          <p:grpSpPr>
            <a:xfrm>
              <a:off x="-1986479" y="4245210"/>
              <a:ext cx="1862363" cy="363987"/>
              <a:chOff x="-1986479" y="4245210"/>
              <a:chExt cx="1862363" cy="363987"/>
            </a:xfrm>
          </p:grpSpPr>
          <p:sp>
            <p:nvSpPr>
              <p:cNvPr id="242" name="TextBox 241">
                <a:extLst>
                  <a:ext uri="{FF2B5EF4-FFF2-40B4-BE49-F238E27FC236}">
                    <a16:creationId xmlns:a16="http://schemas.microsoft.com/office/drawing/2014/main" id="{36CE0097-A076-4CD7-9D8B-99E7F115658A}"/>
                  </a:ext>
                </a:extLst>
              </p:cNvPr>
              <p:cNvSpPr txBox="1"/>
              <p:nvPr userDrawn="1"/>
            </p:nvSpPr>
            <p:spPr>
              <a:xfrm>
                <a:off x="-1986479" y="4265951"/>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Arial"/>
                    <a:cs typeface="Arial" panose="020B0604020202020204" pitchFamily="34" charset="0"/>
                  </a:rPr>
                  <a:t>Arial Narrow 8pt</a:t>
                </a:r>
                <a:endParaRPr lang="en-US" sz="800" b="0" kern="0" dirty="0">
                  <a:solidFill>
                    <a:srgbClr val="000000"/>
                  </a:solidFill>
                  <a:latin typeface="Arial"/>
                  <a:cs typeface="Arial" panose="020B0604020202020204" pitchFamily="34" charset="0"/>
                </a:endParaRPr>
              </a:p>
            </p:txBody>
          </p:sp>
          <p:sp>
            <p:nvSpPr>
              <p:cNvPr id="243" name="Rectangle 242">
                <a:extLst>
                  <a:ext uri="{FF2B5EF4-FFF2-40B4-BE49-F238E27FC236}">
                    <a16:creationId xmlns:a16="http://schemas.microsoft.com/office/drawing/2014/main" id="{9195CC65-9C20-4D1B-8C6B-A53973B70C2E}"/>
                  </a:ext>
                </a:extLst>
              </p:cNvPr>
              <p:cNvSpPr/>
              <p:nvPr userDrawn="1"/>
            </p:nvSpPr>
            <p:spPr bwMode="gray">
              <a:xfrm>
                <a:off x="-992796" y="4245210"/>
                <a:ext cx="868680" cy="164592"/>
              </a:xfrm>
              <a:prstGeom prst="rect">
                <a:avLst/>
              </a:prstGeom>
              <a:solidFill>
                <a:srgbClr val="000000"/>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R0 G0 B0</a:t>
                </a:r>
              </a:p>
            </p:txBody>
          </p:sp>
          <p:sp>
            <p:nvSpPr>
              <p:cNvPr id="244" name="Rectangle 243">
                <a:extLst>
                  <a:ext uri="{FF2B5EF4-FFF2-40B4-BE49-F238E27FC236}">
                    <a16:creationId xmlns:a16="http://schemas.microsoft.com/office/drawing/2014/main" id="{CC457A34-DC74-45AF-9291-8A16FBF96B26}"/>
                  </a:ext>
                </a:extLst>
              </p:cNvPr>
              <p:cNvSpPr/>
              <p:nvPr userDrawn="1"/>
            </p:nvSpPr>
            <p:spPr bwMode="gray">
              <a:xfrm>
                <a:off x="-1155566" y="4245210"/>
                <a:ext cx="137160" cy="164592"/>
              </a:xfrm>
              <a:prstGeom prst="rect">
                <a:avLst/>
              </a:prstGeom>
              <a:solidFill>
                <a:srgbClr val="000000"/>
              </a:solidFill>
              <a:ln w="3175" cap="flat" cmpd="sng" algn="ctr">
                <a:noFill/>
                <a:prstDash val="solid"/>
              </a:ln>
              <a:effectLst/>
            </p:spPr>
            <p:txBody>
              <a:bodyPr lIns="0" tIns="0" rIns="0" bIns="0" rtlCol="0" anchor="ctr" anchorCtr="1"/>
              <a:lstStyle/>
              <a:p>
                <a:pPr algn="ctr" defTabSz="1141037" fontAlgn="auto">
                  <a:spcBef>
                    <a:spcPts val="0"/>
                  </a:spcBef>
                  <a:spcAft>
                    <a:spcPts val="0"/>
                  </a:spcAft>
                  <a:defRPr/>
                </a:pPr>
                <a:r>
                  <a:rPr lang="en-US" sz="900" b="0" kern="0" dirty="0">
                    <a:solidFill>
                      <a:srgbClr val="FFFFFF"/>
                    </a:solidFill>
                    <a:latin typeface="Arial Narrow" panose="020B0606020202030204" pitchFamily="34" charset="0"/>
                    <a:cs typeface="Arial" panose="020B0604020202020204" pitchFamily="34" charset="0"/>
                  </a:rPr>
                  <a:t>B</a:t>
                </a:r>
              </a:p>
            </p:txBody>
          </p:sp>
          <p:sp>
            <p:nvSpPr>
              <p:cNvPr id="245" name="Rectangle 244">
                <a:extLst>
                  <a:ext uri="{FF2B5EF4-FFF2-40B4-BE49-F238E27FC236}">
                    <a16:creationId xmlns:a16="http://schemas.microsoft.com/office/drawing/2014/main" id="{7A40A154-0BDC-416D-8101-7F5E8125DBF8}"/>
                  </a:ext>
                </a:extLst>
              </p:cNvPr>
              <p:cNvSpPr/>
              <p:nvPr userDrawn="1"/>
            </p:nvSpPr>
            <p:spPr bwMode="gray">
              <a:xfrm>
                <a:off x="-992796" y="4444605"/>
                <a:ext cx="868680" cy="164592"/>
              </a:xfrm>
              <a:prstGeom prst="rect">
                <a:avLst/>
              </a:prstGeom>
              <a:solidFill>
                <a:schemeClr val="bg1">
                  <a:lumMod val="50000"/>
                </a:schemeClr>
              </a:solidFill>
              <a:ln w="3175" cap="flat" cmpd="sng" algn="ctr">
                <a:noFill/>
                <a:prstDash val="solid"/>
              </a:ln>
              <a:effectLst/>
            </p:spPr>
            <p:txBody>
              <a:bodyPr lIns="45720" tIns="0" rIns="0" bIns="0" rtlCol="0" anchor="ctr" anchorCtr="0"/>
              <a:lstStyle/>
              <a:p>
                <a:pPr defTabSz="1141037" fontAlgn="auto">
                  <a:spcBef>
                    <a:spcPts val="0"/>
                  </a:spcBef>
                  <a:spcAft>
                    <a:spcPts val="0"/>
                  </a:spcAft>
                  <a:defRPr/>
                </a:pPr>
                <a:r>
                  <a:rPr lang="en-US" sz="800" b="0" kern="0" dirty="0">
                    <a:solidFill>
                      <a:srgbClr val="FFFFFF"/>
                    </a:solidFill>
                    <a:latin typeface="Arial"/>
                    <a:cs typeface="Arial" panose="020B0604020202020204" pitchFamily="34" charset="0"/>
                  </a:rPr>
                  <a:t>R127 G127 B127</a:t>
                </a:r>
              </a:p>
            </p:txBody>
          </p:sp>
          <p:sp>
            <p:nvSpPr>
              <p:cNvPr id="246" name="Rectangle 245">
                <a:extLst>
                  <a:ext uri="{FF2B5EF4-FFF2-40B4-BE49-F238E27FC236}">
                    <a16:creationId xmlns:a16="http://schemas.microsoft.com/office/drawing/2014/main" id="{BEFF6F28-0A07-4732-B7A6-A94CAF90C4F9}"/>
                  </a:ext>
                </a:extLst>
              </p:cNvPr>
              <p:cNvSpPr/>
              <p:nvPr userDrawn="1"/>
            </p:nvSpPr>
            <p:spPr bwMode="gray">
              <a:xfrm>
                <a:off x="-1155566" y="4444605"/>
                <a:ext cx="137160" cy="164592"/>
              </a:xfrm>
              <a:prstGeom prst="rect">
                <a:avLst/>
              </a:prstGeom>
              <a:solidFill>
                <a:schemeClr val="bg1">
                  <a:lumMod val="50000"/>
                </a:schemeClr>
              </a:solidFill>
              <a:ln w="3175" cap="flat" cmpd="sng" algn="ctr">
                <a:no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fontAlgn="auto">
                  <a:spcBef>
                    <a:spcPts val="0"/>
                  </a:spcBef>
                  <a:spcAft>
                    <a:spcPts val="0"/>
                  </a:spcAft>
                  <a:defRPr/>
                </a:pPr>
                <a:r>
                  <a:rPr lang="en-US" sz="800" b="0" kern="0" dirty="0">
                    <a:solidFill>
                      <a:srgbClr val="FFFFFF"/>
                    </a:solidFill>
                    <a:latin typeface="Arial"/>
                    <a:cs typeface="Arial" panose="020B0604020202020204" pitchFamily="34" charset="0"/>
                  </a:rPr>
                  <a:t>T</a:t>
                </a:r>
              </a:p>
            </p:txBody>
          </p:sp>
          <p:sp>
            <p:nvSpPr>
              <p:cNvPr id="247" name="TextBox 246">
                <a:extLst>
                  <a:ext uri="{FF2B5EF4-FFF2-40B4-BE49-F238E27FC236}">
                    <a16:creationId xmlns:a16="http://schemas.microsoft.com/office/drawing/2014/main" id="{36CE0097-A076-4CD7-9D8B-99E7F115658A}"/>
                  </a:ext>
                </a:extLst>
              </p:cNvPr>
              <p:cNvSpPr txBox="1"/>
              <p:nvPr userDrawn="1"/>
            </p:nvSpPr>
            <p:spPr>
              <a:xfrm>
                <a:off x="-1986479" y="4465346"/>
                <a:ext cx="793487" cy="123111"/>
              </a:xfrm>
              <a:prstGeom prst="rect">
                <a:avLst/>
              </a:prstGeom>
              <a:noFill/>
            </p:spPr>
            <p:txBody>
              <a:bodyPr wrap="none" lIns="0" tIns="0" rIns="0" bIns="0" rtlCol="0" anchor="ctr" anchorCtr="0">
                <a:noAutofit/>
              </a:bodyPr>
              <a:lstStyle/>
              <a:p>
                <a:pPr fontAlgn="auto">
                  <a:spcBef>
                    <a:spcPts val="0"/>
                  </a:spcBef>
                  <a:spcAft>
                    <a:spcPts val="0"/>
                  </a:spcAft>
                  <a:defRPr/>
                </a:pPr>
                <a:r>
                  <a:rPr lang="en-US" sz="800" b="0" kern="0" baseline="0" dirty="0">
                    <a:solidFill>
                      <a:srgbClr val="000000"/>
                    </a:solidFill>
                    <a:latin typeface="+mn-lt"/>
                    <a:cs typeface="Arial" panose="020B0604020202020204" pitchFamily="34" charset="0"/>
                  </a:rPr>
                  <a:t>Axis Lines 0.5pt</a:t>
                </a:r>
              </a:p>
            </p:txBody>
          </p:sp>
        </p:grpSp>
        <p:graphicFrame>
          <p:nvGraphicFramePr>
            <p:cNvPr id="39" name="Chart 38"/>
            <p:cNvGraphicFramePr/>
            <p:nvPr userDrawn="1">
              <p:extLst>
                <p:ext uri="{D42A27DB-BD31-4B8C-83A1-F6EECF244321}">
                  <p14:modId xmlns:p14="http://schemas.microsoft.com/office/powerpoint/2010/main" val="2759233747"/>
                </p:ext>
              </p:extLst>
            </p:nvPr>
          </p:nvGraphicFramePr>
          <p:xfrm>
            <a:off x="-1748781" y="5952937"/>
            <a:ext cx="1372666" cy="1372666"/>
          </p:xfrm>
          <a:graphic>
            <a:graphicData uri="http://schemas.openxmlformats.org/drawingml/2006/chart">
              <c:chart xmlns:c="http://schemas.openxmlformats.org/drawingml/2006/chart" xmlns:r="http://schemas.openxmlformats.org/officeDocument/2006/relationships" r:id="rId18"/>
            </a:graphicData>
          </a:graphic>
        </p:graphicFrame>
      </p:grpSp>
    </p:spTree>
    <p:extLst>
      <p:ext uri="{BB962C8B-B14F-4D97-AF65-F5344CB8AC3E}">
        <p14:creationId xmlns:p14="http://schemas.microsoft.com/office/powerpoint/2010/main" val="16152270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9" r:id="rId8"/>
    <p:sldLayoutId id="2147483681" r:id="rId9"/>
    <p:sldLayoutId id="2147483690" r:id="rId10"/>
    <p:sldLayoutId id="2147483683" r:id="rId11"/>
    <p:sldLayoutId id="2147483691" r:id="rId12"/>
    <p:sldLayoutId id="2147483685" r:id="rId13"/>
    <p:sldLayoutId id="2147483686" r:id="rId14"/>
    <p:sldLayoutId id="2147483687" r:id="rId15"/>
    <p:sldLayoutId id="2147483688" r:id="rId16"/>
  </p:sldLayoutIdLst>
  <p:hf hdr="0" ftr="0" dt="0"/>
  <p:txStyles>
    <p:titleStyle>
      <a:lvl1pPr algn="l" rtl="0" eaLnBrk="1" fontAlgn="base" hangingPunct="1">
        <a:spcBef>
          <a:spcPct val="0"/>
        </a:spcBef>
        <a:spcAft>
          <a:spcPct val="0"/>
        </a:spcAft>
        <a:defRPr lang="en-US" sz="2000" b="0" kern="1200" smtClean="0">
          <a:solidFill>
            <a:schemeClr val="tx1"/>
          </a:solidFill>
          <a:latin typeface="+mn-lt"/>
          <a:ea typeface="+mj-ea"/>
          <a:cs typeface="Arial" pitchFamily="34" charset="0"/>
        </a:defRPr>
      </a:lvl1pPr>
      <a:lvl2pPr algn="l" rtl="0" eaLnBrk="1" fontAlgn="base" hangingPunct="1">
        <a:spcBef>
          <a:spcPct val="0"/>
        </a:spcBef>
        <a:spcAft>
          <a:spcPct val="0"/>
        </a:spcAft>
        <a:defRPr sz="1200" b="1">
          <a:solidFill>
            <a:srgbClr val="7399C6"/>
          </a:solidFill>
          <a:latin typeface="Arial Narrow" pitchFamily="34" charset="0"/>
        </a:defRPr>
      </a:lvl2pPr>
      <a:lvl3pPr algn="l" rtl="0" eaLnBrk="1" fontAlgn="base" hangingPunct="1">
        <a:spcBef>
          <a:spcPct val="0"/>
        </a:spcBef>
        <a:spcAft>
          <a:spcPct val="0"/>
        </a:spcAft>
        <a:defRPr sz="1200" b="1">
          <a:solidFill>
            <a:srgbClr val="7399C6"/>
          </a:solidFill>
          <a:latin typeface="Arial Narrow" pitchFamily="34" charset="0"/>
        </a:defRPr>
      </a:lvl3pPr>
      <a:lvl4pPr algn="l" rtl="0" eaLnBrk="1" fontAlgn="base" hangingPunct="1">
        <a:spcBef>
          <a:spcPct val="0"/>
        </a:spcBef>
        <a:spcAft>
          <a:spcPct val="0"/>
        </a:spcAft>
        <a:defRPr sz="1200" b="1">
          <a:solidFill>
            <a:srgbClr val="7399C6"/>
          </a:solidFill>
          <a:latin typeface="Arial Narrow" pitchFamily="34" charset="0"/>
        </a:defRPr>
      </a:lvl4pPr>
      <a:lvl5pPr algn="l" rtl="0" eaLnBrk="1" fontAlgn="base" hangingPunct="1">
        <a:spcBef>
          <a:spcPct val="0"/>
        </a:spcBef>
        <a:spcAft>
          <a:spcPct val="0"/>
        </a:spcAft>
        <a:defRPr sz="1200" b="1">
          <a:solidFill>
            <a:srgbClr val="7399C6"/>
          </a:solidFill>
          <a:latin typeface="Arial Narrow"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0" indent="0" algn="l" defTabSz="1019175" rtl="0" eaLnBrk="1" fontAlgn="base" hangingPunct="1">
        <a:lnSpc>
          <a:spcPct val="100000"/>
        </a:lnSpc>
        <a:spcBef>
          <a:spcPts val="800"/>
        </a:spcBef>
        <a:spcAft>
          <a:spcPct val="0"/>
        </a:spcAft>
        <a:defRPr lang="en-US" altLang="en-US" sz="1100" b="1" kern="1200" spc="0" baseline="0" smtClean="0">
          <a:solidFill>
            <a:schemeClr val="accent2"/>
          </a:solidFill>
          <a:latin typeface="Arial" panose="020B0604020202020204" pitchFamily="34" charset="0"/>
          <a:ea typeface="+mn-ea"/>
          <a:cs typeface="Arial" panose="020B0604020202020204" pitchFamily="34" charset="0"/>
        </a:defRPr>
      </a:lvl1pPr>
      <a:lvl2pPr marL="0" indent="0" algn="l" defTabSz="1019175" rtl="0" eaLnBrk="1" fontAlgn="base" hangingPunct="1">
        <a:lnSpc>
          <a:spcPct val="100000"/>
        </a:lnSpc>
        <a:spcBef>
          <a:spcPts val="400"/>
        </a:spcBef>
        <a:spcAft>
          <a:spcPct val="0"/>
        </a:spcAft>
        <a:buClr>
          <a:schemeClr val="tx1"/>
        </a:buClr>
        <a:buSzPct val="110000"/>
        <a:buFont typeface="Arial" panose="020B0604020202020204" pitchFamily="34" charset="0"/>
        <a:buNone/>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137160" indent="-137160" algn="l" defTabSz="1019175" rtl="0" eaLnBrk="1" fontAlgn="base" hangingPunct="1">
        <a:lnSpc>
          <a:spcPct val="100000"/>
        </a:lnSpc>
        <a:spcBef>
          <a:spcPts val="400"/>
        </a:spcBef>
        <a:spcAft>
          <a:spcPct val="0"/>
        </a:spcAft>
        <a:buClr>
          <a:schemeClr val="tx1"/>
        </a:buClr>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0" indent="0" algn="l" defTabSz="1019175" rtl="0" eaLnBrk="1" fontAlgn="base" hangingPunct="1">
        <a:lnSpc>
          <a:spcPct val="100000"/>
        </a:lnSpc>
        <a:spcBef>
          <a:spcPts val="400"/>
        </a:spcBef>
        <a:spcAft>
          <a:spcPct val="0"/>
        </a:spcAft>
        <a:buClr>
          <a:schemeClr val="tx1"/>
        </a:buClr>
        <a:buSzPct val="100000"/>
        <a:buFont typeface="+mj-lt"/>
        <a:buNone/>
        <a:defRPr lang="en-US" altLang="en-US" sz="900" kern="1200" spc="0" baseline="0" smtClean="0">
          <a:solidFill>
            <a:schemeClr val="tx1"/>
          </a:solidFill>
          <a:latin typeface="Arial" panose="020B0604020202020204" pitchFamily="34" charset="0"/>
          <a:ea typeface="+mn-ea"/>
          <a:cs typeface="Arial" panose="020B0604020202020204" pitchFamily="34" charset="0"/>
        </a:defRPr>
      </a:lvl4pPr>
      <a:lvl5pPr marL="0" indent="0" algn="l" defTabSz="1019175" rtl="0" eaLnBrk="1" fontAlgn="base" hangingPunct="1">
        <a:lnSpc>
          <a:spcPct val="100000"/>
        </a:lnSpc>
        <a:spcBef>
          <a:spcPts val="600"/>
        </a:spcBef>
        <a:spcAft>
          <a:spcPct val="0"/>
        </a:spcAft>
        <a:buFont typeface="+mj-lt"/>
        <a:buNone/>
        <a:defRPr lang="en-US" altLang="en-US" sz="900" b="0" kern="1200" spc="0" baseline="0" smtClean="0">
          <a:solidFill>
            <a:schemeClr val="tx1"/>
          </a:solidFill>
          <a:latin typeface="Arial" panose="020B0604020202020204" pitchFamily="34" charset="0"/>
          <a:ea typeface="+mn-ea"/>
          <a:cs typeface="Arial" panose="020B0604020202020204" pitchFamily="34" charset="0"/>
        </a:defRPr>
      </a:lvl5pPr>
      <a:lvl6pPr marL="0" indent="0" algn="l" defTabSz="914400" rtl="0" eaLnBrk="1" latinLnBrk="0" hangingPunct="1">
        <a:spcBef>
          <a:spcPts val="600"/>
        </a:spcBef>
        <a:buFont typeface="Arial" pitchFamily="34" charset="0"/>
        <a:buNone/>
        <a:defRPr sz="900" kern="1200" baseline="0">
          <a:solidFill>
            <a:schemeClr val="tx1"/>
          </a:solidFill>
          <a:latin typeface="Arial" panose="020B0604020202020204" pitchFamily="34" charset="0"/>
          <a:ea typeface="+mn-ea"/>
          <a:cs typeface="Arial" panose="020B0604020202020204" pitchFamily="34" charset="0"/>
        </a:defRPr>
      </a:lvl6pPr>
      <a:lvl7pPr marL="0" indent="0" algn="l" defTabSz="914400" rtl="0" eaLnBrk="1" latinLnBrk="0" hangingPunct="1">
        <a:spcBef>
          <a:spcPts val="6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7pPr>
      <a:lvl8pPr marL="0" indent="0" algn="l" defTabSz="914400" rtl="0" eaLnBrk="1" latinLnBrk="0" hangingPunct="1">
        <a:spcBef>
          <a:spcPts val="6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8pPr>
      <a:lvl9pPr marL="0" indent="0" algn="l" defTabSz="914400" rtl="0" eaLnBrk="1" latinLnBrk="0" hangingPunct="1">
        <a:spcBef>
          <a:spcPts val="6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388">
          <p15:clr>
            <a:srgbClr val="F26B43"/>
          </p15:clr>
        </p15:guide>
        <p15:guide id="2" pos="2505">
          <p15:clr>
            <a:srgbClr val="F26B43"/>
          </p15:clr>
        </p15:guide>
        <p15:guide id="3" pos="288">
          <p15:clr>
            <a:srgbClr val="F26B43"/>
          </p15:clr>
        </p15:guide>
        <p15:guide id="4" pos="4608">
          <p15:clr>
            <a:srgbClr val="F26B43"/>
          </p15:clr>
        </p15:guide>
        <p15:guide id="6" orient="horz" pos="288">
          <p15:clr>
            <a:srgbClr val="F26B43"/>
          </p15:clr>
        </p15:guide>
        <p15:guide id="7" orient="horz" pos="6048">
          <p15:clr>
            <a:srgbClr val="F26B43"/>
          </p15:clr>
        </p15:guide>
        <p15:guide id="8" pos="1768">
          <p15:clr>
            <a:srgbClr val="F26B43"/>
          </p15:clr>
        </p15:guide>
        <p15:guide id="10" pos="1647">
          <p15:clr>
            <a:srgbClr val="F26B43"/>
          </p15:clr>
        </p15:guide>
        <p15:guide id="11" pos="3128">
          <p15:clr>
            <a:srgbClr val="F26B43"/>
          </p15:clr>
        </p15:guide>
        <p15:guide id="12" pos="324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chart" Target="../charts/chart5.xml"/><Relationship Id="rId4" Type="http://schemas.openxmlformats.org/officeDocument/2006/relationships/hyperlink" Target="https://am.gs.com/" TargetMode="Externa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tags" Target="../tags/tag7.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chart" Target="../charts/chart9.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6.xml"/><Relationship Id="rId1" Type="http://schemas.openxmlformats.org/officeDocument/2006/relationships/tags" Target="../tags/tag8.xml"/><Relationship Id="rId4" Type="http://schemas.openxmlformats.org/officeDocument/2006/relationships/hyperlink" Target="https://am.gs.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p:cNvSpPr>
            <a:spLocks noGrp="1"/>
          </p:cNvSpPr>
          <p:nvPr>
            <p:ph type="body" sz="quarter" idx="30"/>
          </p:nvPr>
        </p:nvSpPr>
        <p:spPr/>
        <p:txBody>
          <a:bodyPr/>
          <a:lstStyle/>
          <a:p>
            <a:r>
              <a:rPr lang="en-US" dirty="0"/>
              <a:t>GS Future Consumer Equity ETF</a:t>
            </a:r>
          </a:p>
          <a:p>
            <a:r>
              <a:rPr lang="en-US" dirty="0"/>
              <a:t>GBUY</a:t>
            </a:r>
          </a:p>
        </p:txBody>
      </p:sp>
      <p:sp>
        <p:nvSpPr>
          <p:cNvPr id="233" name="Text Placeholder 232"/>
          <p:cNvSpPr>
            <a:spLocks noGrp="1"/>
          </p:cNvSpPr>
          <p:nvPr>
            <p:ph type="body" sz="quarter" idx="24"/>
          </p:nvPr>
        </p:nvSpPr>
        <p:spPr>
          <a:xfrm>
            <a:off x="457200" y="8293097"/>
            <a:ext cx="6858000" cy="1300482"/>
          </a:xfrm>
        </p:spPr>
        <p:txBody>
          <a:bodyPr/>
          <a:lstStyle/>
          <a:p>
            <a:pPr lvl="0" algn="just"/>
            <a:r>
              <a:rPr lang="en-US" dirty="0">
                <a:solidFill>
                  <a:schemeClr val="tx1"/>
                </a:solidFill>
                <a:latin typeface="+mj-lt"/>
              </a:rPr>
              <a:t>Source: Goldman Sachs Asset Management, MSCI. As of 06/30/2025. </a:t>
            </a:r>
            <a:r>
              <a:rPr lang="en-US" baseline="30000" dirty="0">
                <a:solidFill>
                  <a:schemeClr val="tx1"/>
                </a:solidFill>
                <a:latin typeface="+mj-lt"/>
              </a:rPr>
              <a:t>1 </a:t>
            </a:r>
            <a:r>
              <a:rPr lang="en-US" dirty="0">
                <a:solidFill>
                  <a:schemeClr val="tx1"/>
                </a:solidFill>
                <a:latin typeface="+mj-lt"/>
              </a:rPr>
              <a:t>MSCI ACWI Growth – Morgan Stanley Capital International All Country World Index Growth.</a:t>
            </a:r>
            <a:r>
              <a:rPr lang="en-US" b="1" dirty="0">
                <a:solidFill>
                  <a:schemeClr val="tx1"/>
                </a:solidFill>
                <a:latin typeface="+mj-lt"/>
              </a:rPr>
              <a:t> The returns represent past performance. Past performance does not guarantee future results. The Fund’s investment return and principal value will fluctuate so that an investor’s shares, when sold or redeemed, may be worth more or less than their original cost. Current performance may be lower or higher than the performance quoted above. Please visit our Web site at: </a:t>
            </a:r>
            <a:r>
              <a:rPr lang="en-US" b="1" dirty="0">
                <a:solidFill>
                  <a:schemeClr val="tx1"/>
                </a:solidFill>
                <a:latin typeface="+mj-lt"/>
                <a:hlinkClick r:id="rId4"/>
              </a:rPr>
              <a:t>https://am.gs.com</a:t>
            </a:r>
            <a:r>
              <a:rPr lang="en-US" b="1" dirty="0">
                <a:solidFill>
                  <a:schemeClr val="tx1"/>
                </a:solidFill>
                <a:latin typeface="+mj-lt"/>
              </a:rPr>
              <a:t> to obtain the most recent month end returns. </a:t>
            </a:r>
            <a:r>
              <a:rPr lang="en-US" dirty="0">
                <a:solidFill>
                  <a:schemeClr val="tx1"/>
                </a:solidFill>
                <a:latin typeface="+mj-lt"/>
              </a:rPr>
              <a:t>Performance reflects cumulative total returns for periods of less than one year and average annual total returns for periods of greater than one year. Since Inception returns for periods of less than one year are cumulative. All Fund performance data reflect the reinvestment of distributions. </a:t>
            </a:r>
            <a:r>
              <a:rPr lang="en-US" b="1" dirty="0">
                <a:solidFill>
                  <a:schemeClr val="tx1"/>
                </a:solidFill>
                <a:latin typeface="+mj-lt"/>
              </a:rPr>
              <a:t>Total Annual Fund Operating Expenses (%) 0.75%, Please note the figure shown above is the unitary management fee. Under the management fee for the Fund, Goldman Sachs Asset Management LP., the Fund’s investment adviser, is responsible for paying substantially all the expenses of the Fund, excluding the payments under the Fund’s 12b 1 plan (if any), interest expenses, taxes, acquired fund fees and expenses, brokerage fees, costs of holding shareholder meetings, litigation, indemnification and extraordinary expenses. Please refer to the Fund’s prospectus for the most recent expenses. As disclosed in a prospectus supplement which was filed on June 18, 2025, Goldman Sachs has received board approval to liquidate the Goldman Sachs Future Consumer Equity ETF. Shareholders may sell their Fund shares on NYSE Arca until market close on July 18, 2025. The Fund will be liquidated on or about July 25, 2025.</a:t>
            </a:r>
          </a:p>
        </p:txBody>
      </p:sp>
      <p:sp>
        <p:nvSpPr>
          <p:cNvPr id="18" name="Text Placeholder 17"/>
          <p:cNvSpPr>
            <a:spLocks noGrp="1"/>
          </p:cNvSpPr>
          <p:nvPr>
            <p:ph type="body" sz="quarter" idx="31"/>
          </p:nvPr>
        </p:nvSpPr>
        <p:spPr>
          <a:xfrm>
            <a:off x="455613" y="1245884"/>
            <a:ext cx="1008289" cy="143612"/>
          </a:xfrm>
        </p:spPr>
        <p:txBody>
          <a:bodyPr/>
          <a:lstStyle/>
          <a:p>
            <a:r>
              <a:rPr lang="en-US" sz="900" dirty="0"/>
              <a:t>2Q 2025</a:t>
            </a:r>
          </a:p>
        </p:txBody>
      </p:sp>
      <p:sp>
        <p:nvSpPr>
          <p:cNvPr id="19" name="Content Placeholder 18"/>
          <p:cNvSpPr>
            <a:spLocks noGrp="1"/>
          </p:cNvSpPr>
          <p:nvPr>
            <p:ph sz="quarter" idx="33"/>
          </p:nvPr>
        </p:nvSpPr>
        <p:spPr>
          <a:xfrm>
            <a:off x="457200" y="3467533"/>
            <a:ext cx="4600073" cy="3452410"/>
          </a:xfrm>
        </p:spPr>
        <p:txBody>
          <a:bodyPr/>
          <a:lstStyle/>
          <a:p>
            <a:r>
              <a:rPr lang="en-US" sz="1200" dirty="0"/>
              <a:t>Portfolio Performance</a:t>
            </a:r>
          </a:p>
          <a:p>
            <a:pPr>
              <a:spcBef>
                <a:spcPts val="0"/>
              </a:spcBef>
            </a:pPr>
            <a:endParaRPr lang="en-US" sz="300" dirty="0"/>
          </a:p>
          <a:p>
            <a:pPr>
              <a:spcBef>
                <a:spcPts val="0"/>
              </a:spcBef>
            </a:pPr>
            <a:r>
              <a:rPr lang="en-US" altLang="en-US" cap="all" dirty="0">
                <a:solidFill>
                  <a:schemeClr val="tx1"/>
                </a:solidFill>
                <a:latin typeface="Arial Narrow" panose="020B0606020202030204" pitchFamily="34" charset="0"/>
              </a:rPr>
              <a:t>Summary</a:t>
            </a:r>
          </a:p>
          <a:p>
            <a:pPr marL="171450" lvl="1" indent="-171450" algn="just">
              <a:buFont typeface="Arial" panose="020B0604020202020204" pitchFamily="34" charset="0"/>
              <a:buChar char="•"/>
            </a:pPr>
            <a:r>
              <a:rPr lang="en-US" dirty="0"/>
              <a:t>The Goldman Sachs Future Consumer Equity ETF (GBUY) returned 14.57% (based on NAV) during the quarter, underperforming its benchmark (MSCI ACWI Growth</a:t>
            </a:r>
            <a:r>
              <a:rPr lang="en-US" baseline="30000" dirty="0"/>
              <a:t>1</a:t>
            </a:r>
            <a:r>
              <a:rPr lang="en-US" dirty="0"/>
              <a:t>), which returned 17.26%, by 269 basis points (bps), net of fees. </a:t>
            </a:r>
          </a:p>
          <a:p>
            <a:pPr marL="171450" lvl="1" indent="-171450" algn="just">
              <a:buFont typeface="Arial" panose="020B0604020202020204" pitchFamily="34" charset="0"/>
              <a:buChar char="•"/>
            </a:pPr>
            <a:r>
              <a:rPr lang="en-US" altLang="en-US" dirty="0"/>
              <a:t>At the country level, our positions in Sweden and India supported portfolio performance during the quarter. On the other hand, our positions in United States and allocation to China detracted the most from portfolio returns. </a:t>
            </a:r>
          </a:p>
          <a:p>
            <a:pPr marL="171450" lvl="1" indent="-171450" algn="just">
              <a:buFont typeface="Arial" panose="020B0604020202020204" pitchFamily="34" charset="0"/>
              <a:buChar char="•"/>
            </a:pPr>
            <a:r>
              <a:rPr lang="en-US" altLang="en-US" dirty="0"/>
              <a:t>At the sector level, our positions in Communication Services and Financials sectors supported performance during the quarter. On the other hand, our positions in Information Technology and Consumer Discretionary detracted the most from portfolio returns.</a:t>
            </a:r>
          </a:p>
          <a:p>
            <a:pPr marL="171450" lvl="1" indent="-171450" algn="just">
              <a:buFont typeface="Arial" panose="020B0604020202020204" pitchFamily="34" charset="0"/>
              <a:buChar char="•"/>
            </a:pPr>
            <a:r>
              <a:rPr lang="en-US" dirty="0"/>
              <a:t>At the stock level, </a:t>
            </a:r>
            <a:r>
              <a:rPr lang="en-US" dirty="0" err="1"/>
              <a:t>RobinHood</a:t>
            </a:r>
            <a:r>
              <a:rPr lang="en-US" dirty="0"/>
              <a:t> (</a:t>
            </a:r>
            <a:r>
              <a:rPr lang="en-US" i="1" dirty="0"/>
              <a:t>an American financial services platform</a:t>
            </a:r>
            <a:r>
              <a:rPr lang="en-US" dirty="0"/>
              <a:t>) and Netflix (</a:t>
            </a:r>
            <a:r>
              <a:rPr lang="en-US" i="1" dirty="0"/>
              <a:t>American subscription-based streaming service</a:t>
            </a:r>
            <a:r>
              <a:rPr lang="en-US" dirty="0"/>
              <a:t>) contributed to portfolio performance while Broadcom (</a:t>
            </a:r>
            <a:r>
              <a:rPr lang="en-US" i="1" dirty="0"/>
              <a:t>an American multinational designer, developer, manufacturer, and global supplier of a wide range of semiconductor and infrastructure software </a:t>
            </a:r>
            <a:r>
              <a:rPr lang="en-US" dirty="0"/>
              <a:t>) and T-Mobile (</a:t>
            </a:r>
            <a:r>
              <a:rPr lang="en-US" i="1" dirty="0"/>
              <a:t>an American wireless network operator</a:t>
            </a:r>
            <a:r>
              <a:rPr lang="en-US" dirty="0"/>
              <a:t>) were the biggest detractors from performance.</a:t>
            </a:r>
          </a:p>
        </p:txBody>
      </p:sp>
      <p:sp>
        <p:nvSpPr>
          <p:cNvPr id="60" name="Text Placeholder 59"/>
          <p:cNvSpPr>
            <a:spLocks noGrp="1"/>
          </p:cNvSpPr>
          <p:nvPr>
            <p:ph type="body" sz="quarter" idx="38"/>
          </p:nvPr>
        </p:nvSpPr>
        <p:spPr>
          <a:xfrm>
            <a:off x="318291" y="6374308"/>
            <a:ext cx="3337560" cy="253618"/>
          </a:xfrm>
        </p:spPr>
        <p:txBody>
          <a:bodyPr/>
          <a:lstStyle/>
          <a:p>
            <a:r>
              <a:rPr lang="en-US" sz="1100" dirty="0"/>
              <a:t>Performance</a:t>
            </a:r>
          </a:p>
        </p:txBody>
      </p:sp>
      <p:graphicFrame>
        <p:nvGraphicFramePr>
          <p:cNvPr id="221" name="Table 220"/>
          <p:cNvGraphicFramePr>
            <a:graphicFrameLocks noGrp="1"/>
          </p:cNvGraphicFramePr>
          <p:nvPr>
            <p:custDataLst>
              <p:tags r:id="rId1"/>
            </p:custDataLst>
            <p:extLst>
              <p:ext uri="{D42A27DB-BD31-4B8C-83A1-F6EECF244321}">
                <p14:modId xmlns:p14="http://schemas.microsoft.com/office/powerpoint/2010/main" val="2923645169"/>
              </p:ext>
            </p:extLst>
          </p:nvPr>
        </p:nvGraphicFramePr>
        <p:xfrm>
          <a:off x="5351131" y="3715061"/>
          <a:ext cx="1921944" cy="3110965"/>
        </p:xfrm>
        <a:graphic>
          <a:graphicData uri="http://schemas.openxmlformats.org/drawingml/2006/table">
            <a:tbl>
              <a:tblPr/>
              <a:tblGrid>
                <a:gridCol w="662354">
                  <a:extLst>
                    <a:ext uri="{9D8B030D-6E8A-4147-A177-3AD203B41FA5}">
                      <a16:colId xmlns:a16="http://schemas.microsoft.com/office/drawing/2014/main" val="20000"/>
                    </a:ext>
                  </a:extLst>
                </a:gridCol>
                <a:gridCol w="1259590">
                  <a:extLst>
                    <a:ext uri="{9D8B030D-6E8A-4147-A177-3AD203B41FA5}">
                      <a16:colId xmlns:a16="http://schemas.microsoft.com/office/drawing/2014/main" val="20001"/>
                    </a:ext>
                  </a:extLst>
                </a:gridCol>
              </a:tblGrid>
              <a:tr h="238874">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rtl="0" fontAlgn="ctr"/>
                      <a:r>
                        <a:rPr lang="en-US" sz="800" b="0" i="0" u="none" strike="noStrike" dirty="0">
                          <a:solidFill>
                            <a:srgbClr val="000000"/>
                          </a:solidFill>
                          <a:effectLst/>
                          <a:latin typeface="Arial Narrow" panose="020B0606020202030204" pitchFamily="34" charset="0"/>
                        </a:rPr>
                        <a:t>ETF Type</a:t>
                      </a:r>
                    </a:p>
                  </a:txBody>
                  <a:tcPr marL="0" marR="0" marT="18288" marB="18288" anchor="ctr">
                    <a:lnL>
                      <a:noFill/>
                    </a:lnL>
                    <a:lnR>
                      <a:noFill/>
                    </a:lnR>
                    <a:lnT>
                      <a:noFill/>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r" rtl="0" fontAlgn="ctr"/>
                      <a:r>
                        <a:rPr lang="en-US" sz="800" b="0" i="0" u="none" strike="noStrike" dirty="0">
                          <a:solidFill>
                            <a:srgbClr val="000000"/>
                          </a:solidFill>
                          <a:effectLst/>
                          <a:latin typeface="Arial Narrow" panose="020B0606020202030204" pitchFamily="34" charset="0"/>
                        </a:rPr>
                        <a:t>Actively Managed,</a:t>
                      </a:r>
                      <a:r>
                        <a:rPr lang="en-US" sz="800" b="0" i="0" u="none" strike="noStrike" baseline="0" dirty="0">
                          <a:solidFill>
                            <a:srgbClr val="000000"/>
                          </a:solidFill>
                          <a:effectLst/>
                          <a:latin typeface="Arial Narrow" panose="020B0606020202030204" pitchFamily="34" charset="0"/>
                        </a:rPr>
                        <a:t> Transparent</a:t>
                      </a:r>
                      <a:endParaRPr lang="en-US" sz="800" b="0" i="0" u="none" strike="noStrike" dirty="0">
                        <a:solidFill>
                          <a:srgbClr val="000000"/>
                        </a:solidFill>
                        <a:effectLst/>
                        <a:latin typeface="Arial Narrow" panose="020B0606020202030204" pitchFamily="34" charset="0"/>
                      </a:endParaRPr>
                    </a:p>
                  </a:txBody>
                  <a:tcPr marL="9525" marR="9525" marT="18288" marB="18288" anchor="ctr">
                    <a:lnL>
                      <a:noFill/>
                    </a:lnL>
                    <a:lnR>
                      <a:noFill/>
                    </a:lnR>
                    <a:lnT>
                      <a:noFill/>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8874">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rtl="0" fontAlgn="ctr"/>
                      <a:r>
                        <a:rPr lang="en-US" sz="800" b="0" i="0" u="none" strike="noStrike" dirty="0">
                          <a:solidFill>
                            <a:srgbClr val="000000"/>
                          </a:solidFill>
                          <a:effectLst/>
                          <a:latin typeface="Arial Narrow" panose="020B0606020202030204" pitchFamily="34" charset="0"/>
                        </a:rPr>
                        <a:t>Benchmark</a:t>
                      </a:r>
                      <a:endParaRPr lang="en-US" sz="800" b="0" i="0" u="none" strike="noStrike" baseline="30000" dirty="0">
                        <a:solidFill>
                          <a:srgbClr val="000000"/>
                        </a:solidFill>
                        <a:effectLst/>
                        <a:latin typeface="Arial Narrow" panose="020B0606020202030204" pitchFamily="34" charset="0"/>
                      </a:endParaRP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r" rtl="0" fontAlgn="ctr"/>
                      <a:r>
                        <a:rPr lang="en-US" sz="800" b="0" i="0" u="none" strike="noStrike" dirty="0">
                          <a:solidFill>
                            <a:srgbClr val="000000"/>
                          </a:solidFill>
                          <a:effectLst/>
                          <a:latin typeface="Arial Narrow" panose="020B0606020202030204" pitchFamily="34" charset="0"/>
                        </a:rPr>
                        <a:t>MSCI All Country World Growth Index</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8874">
                <a:tc>
                  <a:txBody>
                    <a:bodyPr/>
                    <a:lstStyle/>
                    <a:p>
                      <a:pPr marL="0" algn="l" defTabSz="914400" rtl="0" eaLnBrk="1" fontAlgn="ctr" latinLnBrk="0" hangingPunct="1"/>
                      <a:r>
                        <a:rPr lang="en-US" sz="800" b="0" i="0" u="none" strike="noStrike" kern="1200" dirty="0">
                          <a:solidFill>
                            <a:srgbClr val="000000"/>
                          </a:solidFill>
                          <a:effectLst/>
                          <a:latin typeface="Arial Narrow" panose="020B0606020202030204" pitchFamily="34" charset="0"/>
                          <a:ea typeface="+mn-ea"/>
                          <a:cs typeface="+mn-cs"/>
                        </a:rPr>
                        <a:t>Net Assets (MM)</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chemeClr val="tx1"/>
                          </a:solidFill>
                          <a:effectLst/>
                          <a:latin typeface="Arial Narrow" panose="020B0606020202030204" pitchFamily="34" charset="0"/>
                        </a:rPr>
                        <a:t>$18</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6286180"/>
                  </a:ext>
                </a:extLst>
              </a:tr>
              <a:tr h="23887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800" b="0" i="0" u="none" strike="noStrike" dirty="0">
                          <a:solidFill>
                            <a:srgbClr val="000000"/>
                          </a:solidFill>
                          <a:effectLst/>
                          <a:latin typeface="Arial Narrow" panose="020B0606020202030204" pitchFamily="34" charset="0"/>
                        </a:rPr>
                        <a:t>CUSIP</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38149W788</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52762973"/>
                  </a:ext>
                </a:extLst>
              </a:tr>
              <a:tr h="238874">
                <a:tc>
                  <a:txBody>
                    <a:bodyPr/>
                    <a:lstStyle/>
                    <a:p>
                      <a:pPr algn="l" rtl="0" fontAlgn="ctr"/>
                      <a:r>
                        <a:rPr lang="en-US" sz="800" b="0" i="0" u="none" strike="noStrike" dirty="0">
                          <a:solidFill>
                            <a:srgbClr val="000000"/>
                          </a:solidFill>
                          <a:effectLst/>
                          <a:latin typeface="Arial Narrow" panose="020B0606020202030204" pitchFamily="34" charset="0"/>
                        </a:rPr>
                        <a:t>ETF Ticker</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GBUY</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2726411"/>
                  </a:ext>
                </a:extLst>
              </a:tr>
              <a:tr h="238874">
                <a:tc>
                  <a:txBody>
                    <a:bodyPr/>
                    <a:lstStyle/>
                    <a:p>
                      <a:pPr algn="l" rtl="0" fontAlgn="ctr"/>
                      <a:r>
                        <a:rPr lang="en-US" sz="800" b="0" i="0" u="none" strike="noStrike" dirty="0">
                          <a:solidFill>
                            <a:srgbClr val="000000"/>
                          </a:solidFill>
                          <a:effectLst/>
                          <a:latin typeface="Arial Narrow" panose="020B0606020202030204" pitchFamily="34" charset="0"/>
                        </a:rPr>
                        <a:t>NAV Ticker</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GBUY.NV</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2056271"/>
                  </a:ext>
                </a:extLst>
              </a:tr>
              <a:tr h="238874">
                <a:tc>
                  <a:txBody>
                    <a:bodyPr/>
                    <a:lstStyle/>
                    <a:p>
                      <a:pPr algn="l" rtl="0" fontAlgn="ctr"/>
                      <a:r>
                        <a:rPr lang="en-US" sz="800" b="0" i="0" u="none" strike="noStrike" baseline="0" dirty="0">
                          <a:solidFill>
                            <a:srgbClr val="000000"/>
                          </a:solidFill>
                          <a:effectLst/>
                          <a:latin typeface="Arial Narrow" panose="020B0606020202030204" pitchFamily="34" charset="0"/>
                        </a:rPr>
                        <a:t>Intraday NAV Ticker</a:t>
                      </a:r>
                      <a:endParaRPr lang="en-US" sz="800" b="0" i="0" u="none" strike="noStrike" dirty="0">
                        <a:solidFill>
                          <a:srgbClr val="000000"/>
                        </a:solidFill>
                        <a:effectLst/>
                        <a:latin typeface="Arial Narrow" panose="020B0606020202030204" pitchFamily="34" charset="0"/>
                      </a:endParaRP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GBUYIV</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8874">
                <a:tc>
                  <a:txBody>
                    <a:bodyPr/>
                    <a:lstStyle/>
                    <a:p>
                      <a:pPr algn="l" rtl="0" fontAlgn="ctr"/>
                      <a:r>
                        <a:rPr lang="en-US" sz="800" b="0" i="0" u="none" strike="noStrike" baseline="0" dirty="0">
                          <a:solidFill>
                            <a:srgbClr val="000000"/>
                          </a:solidFill>
                          <a:effectLst/>
                          <a:latin typeface="Arial Narrow" panose="020B0606020202030204" pitchFamily="34" charset="0"/>
                        </a:rPr>
                        <a:t>Listing Exchange</a:t>
                      </a:r>
                      <a:endParaRPr lang="en-US" sz="800" b="0" i="0" u="none" strike="noStrike" dirty="0">
                        <a:solidFill>
                          <a:srgbClr val="000000"/>
                        </a:solidFill>
                        <a:effectLst/>
                        <a:latin typeface="Arial Narrow" panose="020B0606020202030204" pitchFamily="34" charset="0"/>
                      </a:endParaRP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NYSE Arca</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028806"/>
                  </a:ext>
                </a:extLst>
              </a:tr>
              <a:tr h="238874">
                <a:tc>
                  <a:txBody>
                    <a:bodyPr/>
                    <a:lstStyle/>
                    <a:p>
                      <a:pPr algn="l" rtl="0" fontAlgn="ctr"/>
                      <a:r>
                        <a:rPr lang="en-US" sz="800" b="0" i="0" u="none" strike="noStrike" dirty="0">
                          <a:solidFill>
                            <a:srgbClr val="000000"/>
                          </a:solidFill>
                          <a:effectLst/>
                          <a:latin typeface="Arial Narrow" panose="020B0606020202030204" pitchFamily="34" charset="0"/>
                        </a:rPr>
                        <a:t>ETF Inception Date</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9-Nov-2021</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8411440"/>
                  </a:ext>
                </a:extLst>
              </a:tr>
              <a:tr h="358725">
                <a:tc>
                  <a:txBody>
                    <a:bodyPr/>
                    <a:lstStyle/>
                    <a:p>
                      <a:pPr algn="l" rtl="0" fontAlgn="ctr"/>
                      <a:r>
                        <a:rPr lang="en-US" sz="800" b="0" i="0" u="none" strike="noStrike" dirty="0">
                          <a:solidFill>
                            <a:srgbClr val="000000"/>
                          </a:solidFill>
                          <a:effectLst/>
                          <a:latin typeface="Arial Narrow" panose="020B0606020202030204" pitchFamily="34" charset="0"/>
                        </a:rPr>
                        <a:t>Typical Holdings Range</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40 – 50</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356331"/>
                  </a:ext>
                </a:extLst>
              </a:tr>
              <a:tr h="238874">
                <a:tc>
                  <a:txBody>
                    <a:bodyPr/>
                    <a:lstStyle/>
                    <a:p>
                      <a:pPr algn="l" rtl="0" fontAlgn="ctr"/>
                      <a:r>
                        <a:rPr lang="en-US" sz="800" b="0" i="0" u="none" strike="noStrike" dirty="0">
                          <a:solidFill>
                            <a:srgbClr val="000000"/>
                          </a:solidFill>
                          <a:effectLst/>
                          <a:latin typeface="Arial Narrow" panose="020B0606020202030204" pitchFamily="34" charset="0"/>
                        </a:rPr>
                        <a:t>Market Cap</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800" b="0" i="0" u="none" strike="noStrike" dirty="0">
                          <a:solidFill>
                            <a:srgbClr val="000000"/>
                          </a:solidFill>
                          <a:effectLst/>
                          <a:latin typeface="Arial Narrow" panose="020B0606020202030204" pitchFamily="34" charset="0"/>
                        </a:rPr>
                        <a:t>All-Cap</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1015174"/>
                  </a:ext>
                </a:extLst>
              </a:tr>
              <a:tr h="238874">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rtl="0" fontAlgn="ctr"/>
                      <a:r>
                        <a:rPr lang="en-US" sz="800" b="1" i="0" u="none" strike="noStrike" dirty="0">
                          <a:solidFill>
                            <a:srgbClr val="000000"/>
                          </a:solidFill>
                          <a:effectLst/>
                          <a:latin typeface="Arial Narrow" panose="020B0606020202030204" pitchFamily="34" charset="0"/>
                        </a:rPr>
                        <a:t>Total Expense Ratio                                     0.75% </a:t>
                      </a:r>
                    </a:p>
                  </a:txBody>
                  <a:tcPr marL="0" marR="0"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r" rtl="0" fontAlgn="ctr"/>
                      <a:r>
                        <a:rPr lang="en-US" sz="800" b="1" i="0" u="none" strike="noStrike" dirty="0">
                          <a:solidFill>
                            <a:srgbClr val="000000"/>
                          </a:solidFill>
                          <a:effectLst/>
                          <a:latin typeface="Arial Narrow" panose="020B0606020202030204" pitchFamily="34" charset="0"/>
                        </a:rPr>
                        <a:t>0.75% </a:t>
                      </a:r>
                    </a:p>
                  </a:txBody>
                  <a:tcPr marL="9525" marR="9525" marT="18288" marB="18288" anchor="ctr">
                    <a:lnL>
                      <a:noFill/>
                    </a:lnL>
                    <a:lnR>
                      <a:noFill/>
                    </a:lnR>
                    <a:lnT w="6350" cap="flat" cmpd="sng" algn="ctr">
                      <a:solidFill>
                        <a:srgbClr val="FFFFFF">
                          <a:lumMod val="50000"/>
                        </a:srgbClr>
                      </a:solidFill>
                      <a:prstDash val="solid"/>
                      <a:round/>
                      <a:headEnd type="none" w="med" len="med"/>
                      <a:tailEnd type="none" w="med" len="med"/>
                    </a:lnT>
                    <a:lnB w="635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7"/>
                  </a:ext>
                </a:extLst>
              </a:tr>
            </a:tbl>
          </a:graphicData>
        </a:graphic>
      </p:graphicFrame>
      <p:grpSp>
        <p:nvGrpSpPr>
          <p:cNvPr id="3" name="Group 2"/>
          <p:cNvGrpSpPr/>
          <p:nvPr/>
        </p:nvGrpSpPr>
        <p:grpSpPr>
          <a:xfrm>
            <a:off x="2802163" y="1616149"/>
            <a:ext cx="2194560" cy="1677654"/>
            <a:chOff x="2802163" y="1616149"/>
            <a:chExt cx="2379026" cy="2468880"/>
          </a:xfrm>
        </p:grpSpPr>
        <p:sp>
          <p:nvSpPr>
            <p:cNvPr id="23" name="TextBox 22"/>
            <p:cNvSpPr txBox="1"/>
            <p:nvPr/>
          </p:nvSpPr>
          <p:spPr>
            <a:xfrm>
              <a:off x="2802163" y="1627747"/>
              <a:ext cx="2379026" cy="1604938"/>
            </a:xfrm>
            <a:prstGeom prst="rect">
              <a:avLst/>
            </a:prstGeom>
            <a:noFill/>
          </p:spPr>
          <p:txBody>
            <a:bodyPr wrap="square" lIns="82296" rIns="0" rtlCol="0">
              <a:spAutoFit/>
            </a:bodyPr>
            <a:lstStyle/>
            <a:p>
              <a:pPr defTabSz="1019175" fontAlgn="base">
                <a:spcBef>
                  <a:spcPts val="900"/>
                </a:spcBef>
                <a:spcAft>
                  <a:spcPts val="600"/>
                </a:spcAft>
              </a:pPr>
              <a:r>
                <a:rPr lang="en-US" altLang="en-US" sz="1200" b="1" dirty="0">
                  <a:solidFill>
                    <a:schemeClr val="accent2"/>
                  </a:solidFill>
                  <a:latin typeface="Arial" panose="020B0604020202020204" pitchFamily="34" charset="0"/>
                  <a:cs typeface="Arial" panose="020B0604020202020204" pitchFamily="34" charset="0"/>
                </a:rPr>
                <a:t>The Power of Younger Consumers</a:t>
              </a:r>
            </a:p>
            <a:p>
              <a:r>
                <a:rPr lang="en-US" sz="900" dirty="0"/>
                <a:t>Millennials, and increasingly Gen Z, are the world’s most powerful and disruptive consumers. We believe that companies aligned with younger consumers’ differentiated spending preferences may represent compelling investment opportunities.</a:t>
              </a:r>
            </a:p>
          </p:txBody>
        </p:sp>
        <p:sp>
          <p:nvSpPr>
            <p:cNvPr id="21" name="Rectangle 20"/>
            <p:cNvSpPr/>
            <p:nvPr/>
          </p:nvSpPr>
          <p:spPr>
            <a:xfrm>
              <a:off x="2803749" y="1616149"/>
              <a:ext cx="2377440" cy="246888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p:cNvGrpSpPr/>
          <p:nvPr/>
        </p:nvGrpSpPr>
        <p:grpSpPr>
          <a:xfrm>
            <a:off x="455611" y="1616149"/>
            <a:ext cx="2287588" cy="1677654"/>
            <a:chOff x="455611" y="1616149"/>
            <a:chExt cx="2287588" cy="2468880"/>
          </a:xfrm>
        </p:grpSpPr>
        <p:sp>
          <p:nvSpPr>
            <p:cNvPr id="4" name="Rectangle 3"/>
            <p:cNvSpPr/>
            <p:nvPr/>
          </p:nvSpPr>
          <p:spPr>
            <a:xfrm>
              <a:off x="457199" y="1616149"/>
              <a:ext cx="2286000" cy="246888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55611" y="1616149"/>
              <a:ext cx="2286000" cy="1555806"/>
            </a:xfrm>
            <a:prstGeom prst="rect">
              <a:avLst/>
            </a:prstGeom>
            <a:noFill/>
          </p:spPr>
          <p:txBody>
            <a:bodyPr wrap="square" rtlCol="0">
              <a:spAutoFit/>
            </a:bodyPr>
            <a:lstStyle/>
            <a:p>
              <a:pPr defTabSz="1019175" fontAlgn="base">
                <a:spcBef>
                  <a:spcPts val="900"/>
                </a:spcBef>
                <a:spcAft>
                  <a:spcPts val="600"/>
                </a:spcAft>
              </a:pPr>
              <a:r>
                <a:rPr lang="en-US" altLang="en-US" sz="1200" b="1" dirty="0">
                  <a:solidFill>
                    <a:schemeClr val="accent2"/>
                  </a:solidFill>
                  <a:latin typeface="Arial" panose="020B0604020202020204" pitchFamily="34" charset="0"/>
                  <a:cs typeface="Arial" panose="020B0604020202020204" pitchFamily="34" charset="0"/>
                </a:rPr>
                <a:t>Invest in the Future</a:t>
              </a:r>
            </a:p>
            <a:p>
              <a:r>
                <a:rPr lang="en-US" sz="900" dirty="0"/>
                <a:t>Rapid change is disrupting the status quo across industries and around the world. Our Future ETFs seek to keep investors on the right side of disruption by looking beyond backward-looking benchmarks to identify innovative, attractively-valued companies aligned with durable secular growth themes.</a:t>
              </a:r>
            </a:p>
          </p:txBody>
        </p:sp>
      </p:grpSp>
      <p:sp>
        <p:nvSpPr>
          <p:cNvPr id="7" name="Text Placeholder 6"/>
          <p:cNvSpPr>
            <a:spLocks noGrp="1"/>
          </p:cNvSpPr>
          <p:nvPr>
            <p:ph type="body" sz="quarter" idx="37"/>
          </p:nvPr>
        </p:nvSpPr>
        <p:spPr>
          <a:xfrm>
            <a:off x="5351131" y="3438062"/>
            <a:ext cx="2247571" cy="276999"/>
          </a:xfrm>
        </p:spPr>
        <p:txBody>
          <a:bodyPr tIns="0"/>
          <a:lstStyle/>
          <a:p>
            <a:r>
              <a:rPr lang="en-US" sz="1100" dirty="0"/>
              <a:t>Fund facts</a:t>
            </a:r>
          </a:p>
        </p:txBody>
      </p:sp>
      <p:graphicFrame>
        <p:nvGraphicFramePr>
          <p:cNvPr id="28" name="Content Placeholder 239"/>
          <p:cNvGraphicFramePr>
            <a:graphicFrameLocks noGrp="1"/>
          </p:cNvGraphicFramePr>
          <p:nvPr>
            <p:ph sz="quarter" idx="40"/>
            <p:extLst>
              <p:ext uri="{D42A27DB-BD31-4B8C-83A1-F6EECF244321}">
                <p14:modId xmlns:p14="http://schemas.microsoft.com/office/powerpoint/2010/main" val="4183926106"/>
              </p:ext>
            </p:extLst>
          </p:nvPr>
        </p:nvGraphicFramePr>
        <p:xfrm>
          <a:off x="455610" y="6764563"/>
          <a:ext cx="6859587" cy="1396816"/>
        </p:xfrm>
        <a:graphic>
          <a:graphicData uri="http://schemas.openxmlformats.org/drawingml/2006/chart">
            <c:chart xmlns:c="http://schemas.openxmlformats.org/drawingml/2006/chart" xmlns:r="http://schemas.openxmlformats.org/officeDocument/2006/relationships" r:id="rId5"/>
          </a:graphicData>
        </a:graphic>
      </p:graphicFrame>
      <p:grpSp>
        <p:nvGrpSpPr>
          <p:cNvPr id="8" name="Group 7"/>
          <p:cNvGrpSpPr/>
          <p:nvPr/>
        </p:nvGrpSpPr>
        <p:grpSpPr>
          <a:xfrm>
            <a:off x="5055687" y="1616149"/>
            <a:ext cx="2287586" cy="1677654"/>
            <a:chOff x="5148712" y="1616149"/>
            <a:chExt cx="2287586" cy="2303918"/>
          </a:xfrm>
        </p:grpSpPr>
        <p:sp>
          <p:nvSpPr>
            <p:cNvPr id="22" name="Rectangle 21"/>
            <p:cNvSpPr/>
            <p:nvPr/>
          </p:nvSpPr>
          <p:spPr>
            <a:xfrm>
              <a:off x="5150298" y="1616149"/>
              <a:ext cx="2286000" cy="2303918"/>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5148712" y="1635462"/>
              <a:ext cx="2286000" cy="2261278"/>
            </a:xfrm>
            <a:prstGeom prst="rect">
              <a:avLst/>
            </a:prstGeom>
          </p:spPr>
          <p:txBody>
            <a:bodyPr wrap="square">
              <a:spAutoFit/>
            </a:bodyPr>
            <a:lstStyle/>
            <a:p>
              <a:pPr defTabSz="1019175" fontAlgn="base">
                <a:spcBef>
                  <a:spcPts val="900"/>
                </a:spcBef>
                <a:spcAft>
                  <a:spcPts val="600"/>
                </a:spcAft>
              </a:pPr>
              <a:r>
                <a:rPr lang="en-US" altLang="en-US" sz="1200" b="1" dirty="0">
                  <a:solidFill>
                    <a:schemeClr val="accent2"/>
                  </a:solidFill>
                  <a:latin typeface="Arial" panose="020B0604020202020204" pitchFamily="34" charset="0"/>
                  <a:cs typeface="Arial" panose="020B0604020202020204" pitchFamily="34" charset="0"/>
                </a:rPr>
                <a:t>A Global, All-Cap, Active Approach</a:t>
              </a:r>
            </a:p>
            <a:p>
              <a:r>
                <a:rPr lang="en-US" sz="900" dirty="0"/>
                <a:t>We draw on a deep bench of 100+ experienced investors around the world, conducting active, bottom-up security selection with a strong valuation discipline to identify companies which are aligned with two key themes: tech-enabled consumption and younger consumers’ lifestyle and values.</a:t>
              </a:r>
            </a:p>
          </p:txBody>
        </p:sp>
      </p:grpSp>
    </p:spTree>
    <p:extLst>
      <p:ext uri="{BB962C8B-B14F-4D97-AF65-F5344CB8AC3E}">
        <p14:creationId xmlns:p14="http://schemas.microsoft.com/office/powerpoint/2010/main" val="382400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2">
            <a:extLst>
              <a:ext uri="{FF2B5EF4-FFF2-40B4-BE49-F238E27FC236}">
                <a16:creationId xmlns:a16="http://schemas.microsoft.com/office/drawing/2014/main" id="{7B7CBB82-BB1D-4910-87BC-C4A0A1EEAA62}"/>
              </a:ext>
            </a:extLst>
          </p:cNvPr>
          <p:cNvGraphicFramePr>
            <a:graphicFrameLocks/>
          </p:cNvGraphicFramePr>
          <p:nvPr>
            <p:custDataLst>
              <p:tags r:id="rId1"/>
            </p:custDataLst>
            <p:extLst>
              <p:ext uri="{D42A27DB-BD31-4B8C-83A1-F6EECF244321}">
                <p14:modId xmlns:p14="http://schemas.microsoft.com/office/powerpoint/2010/main" val="2101831158"/>
              </p:ext>
            </p:extLst>
          </p:nvPr>
        </p:nvGraphicFramePr>
        <p:xfrm>
          <a:off x="1036650" y="6891419"/>
          <a:ext cx="6118529" cy="1584061"/>
        </p:xfrm>
        <a:graphic>
          <a:graphicData uri="http://schemas.openxmlformats.org/drawingml/2006/table">
            <a:tbl>
              <a:tblPr firstRow="1" bandRow="1">
                <a:tableStyleId>{5C22544A-7EE6-4342-B048-85BDC9FD1C3A}</a:tableStyleId>
              </a:tblPr>
              <a:tblGrid>
                <a:gridCol w="2553881">
                  <a:extLst>
                    <a:ext uri="{9D8B030D-6E8A-4147-A177-3AD203B41FA5}">
                      <a16:colId xmlns:a16="http://schemas.microsoft.com/office/drawing/2014/main" val="2404308838"/>
                    </a:ext>
                  </a:extLst>
                </a:gridCol>
                <a:gridCol w="1188216">
                  <a:extLst>
                    <a:ext uri="{9D8B030D-6E8A-4147-A177-3AD203B41FA5}">
                      <a16:colId xmlns:a16="http://schemas.microsoft.com/office/drawing/2014/main" val="2198998908"/>
                    </a:ext>
                  </a:extLst>
                </a:gridCol>
                <a:gridCol w="1188216">
                  <a:extLst>
                    <a:ext uri="{9D8B030D-6E8A-4147-A177-3AD203B41FA5}">
                      <a16:colId xmlns:a16="http://schemas.microsoft.com/office/drawing/2014/main" val="2869056507"/>
                    </a:ext>
                  </a:extLst>
                </a:gridCol>
                <a:gridCol w="1188216">
                  <a:extLst>
                    <a:ext uri="{9D8B030D-6E8A-4147-A177-3AD203B41FA5}">
                      <a16:colId xmlns:a16="http://schemas.microsoft.com/office/drawing/2014/main" val="2513722480"/>
                    </a:ext>
                  </a:extLst>
                </a:gridCol>
              </a:tblGrid>
              <a:tr h="198803">
                <a:tc>
                  <a:txBody>
                    <a:bodyPr/>
                    <a:lstStyle/>
                    <a:p>
                      <a:pPr algn="l"/>
                      <a:endParaRPr lang="en-US" sz="800" dirty="0">
                        <a:latin typeface="+mj-lt"/>
                      </a:endParaRPr>
                    </a:p>
                  </a:txBody>
                  <a:tcPr marL="18288" marR="18288"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mj-lt"/>
                        </a:rPr>
                        <a:t>Top 5 Detractors</a:t>
                      </a: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01531144"/>
                  </a:ext>
                </a:extLst>
              </a:tr>
              <a:tr h="426006">
                <a:tc>
                  <a:txBody>
                    <a:bodyPr/>
                    <a:lstStyle/>
                    <a:p>
                      <a:pPr algn="l"/>
                      <a:r>
                        <a:rPr lang="en-US" sz="800" dirty="0">
                          <a:solidFill>
                            <a:schemeClr val="bg1"/>
                          </a:solidFill>
                          <a:latin typeface="+mj-lt"/>
                        </a:rPr>
                        <a:t>Security</a:t>
                      </a:r>
                      <a:r>
                        <a:rPr lang="en-US" sz="800" baseline="0" dirty="0">
                          <a:solidFill>
                            <a:schemeClr val="bg1"/>
                          </a:solidFill>
                          <a:latin typeface="+mj-lt"/>
                        </a:rPr>
                        <a:t> Name</a:t>
                      </a:r>
                      <a:endParaRPr lang="en-US" sz="800" dirty="0">
                        <a:solidFill>
                          <a:schemeClr val="bg1"/>
                        </a:solidFill>
                        <a:latin typeface="+mj-lt"/>
                      </a:endParaRPr>
                    </a:p>
                  </a:txBody>
                  <a:tcPr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ctr"/>
                      <a:r>
                        <a:rPr lang="en-US" sz="800" dirty="0">
                          <a:solidFill>
                            <a:schemeClr val="bg1"/>
                          </a:solidFill>
                          <a:latin typeface="+mj-lt"/>
                        </a:rPr>
                        <a:t>Ending Weight (%)</a:t>
                      </a: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ctr"/>
                      <a:r>
                        <a:rPr lang="en-US" sz="800" dirty="0">
                          <a:solidFill>
                            <a:schemeClr val="bg1"/>
                          </a:solidFill>
                        </a:rPr>
                        <a:t>Gross Return (%)</a:t>
                      </a: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ctr"/>
                      <a:r>
                        <a:rPr lang="en-US" sz="800" dirty="0">
                          <a:solidFill>
                            <a:schemeClr val="bg1"/>
                          </a:solidFill>
                          <a:latin typeface="+mj-lt"/>
                        </a:rPr>
                        <a:t>Contribution to Relative Return</a:t>
                      </a:r>
                      <a:r>
                        <a:rPr lang="en-US" sz="800" baseline="0" dirty="0">
                          <a:solidFill>
                            <a:schemeClr val="bg1"/>
                          </a:solidFill>
                          <a:latin typeface="+mj-lt"/>
                        </a:rPr>
                        <a:t> (bps)</a:t>
                      </a:r>
                      <a:endParaRPr lang="en-US" sz="800" dirty="0">
                        <a:solidFill>
                          <a:schemeClr val="bg1"/>
                        </a:solidFill>
                        <a:latin typeface="+mj-lt"/>
                      </a:endParaRP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869831051"/>
                  </a:ext>
                </a:extLst>
              </a:tr>
              <a:tr h="188939">
                <a:tc>
                  <a:txBody>
                    <a:bodyPr/>
                    <a:lstStyle/>
                    <a:p>
                      <a:pPr algn="l" fontAlgn="ctr"/>
                      <a:r>
                        <a:rPr lang="en-US" sz="900" b="0" i="0" u="none" strike="noStrike" dirty="0">
                          <a:solidFill>
                            <a:srgbClr val="000000"/>
                          </a:solidFill>
                          <a:effectLst/>
                          <a:latin typeface="Arial" panose="020B0604020202020204" pitchFamily="34" charset="0"/>
                        </a:rPr>
                        <a:t>Broadcom</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2.0</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11.1</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-80</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5855280"/>
                  </a:ext>
                </a:extLst>
              </a:tr>
              <a:tr h="188939">
                <a:tc>
                  <a:txBody>
                    <a:bodyPr/>
                    <a:lstStyle/>
                    <a:p>
                      <a:pPr algn="l" fontAlgn="ctr"/>
                      <a:r>
                        <a:rPr lang="en-US" sz="900" b="0" i="0" u="none" strike="noStrike" dirty="0">
                          <a:solidFill>
                            <a:srgbClr val="000000"/>
                          </a:solidFill>
                          <a:effectLst/>
                          <a:latin typeface="Arial" panose="020B0604020202020204" pitchFamily="34" charset="0"/>
                        </a:rPr>
                        <a:t>T-Mobile</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1.4</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-10.3</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-69</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6804632"/>
                  </a:ext>
                </a:extLst>
              </a:tr>
              <a:tr h="188939">
                <a:tc>
                  <a:txBody>
                    <a:bodyPr/>
                    <a:lstStyle/>
                    <a:p>
                      <a:pPr algn="l" fontAlgn="ctr"/>
                      <a:r>
                        <a:rPr lang="en-US" sz="900" b="0" i="0" u="none" strike="noStrike" dirty="0">
                          <a:solidFill>
                            <a:srgbClr val="000000"/>
                          </a:solidFill>
                          <a:effectLst/>
                          <a:latin typeface="Arial" panose="020B0604020202020204" pitchFamily="34" charset="0"/>
                        </a:rPr>
                        <a:t>Kweichow Moutai</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1.7</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-6.8</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-50</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10864143"/>
                  </a:ext>
                </a:extLst>
              </a:tr>
              <a:tr h="188939">
                <a:tc>
                  <a:txBody>
                    <a:bodyPr/>
                    <a:lstStyle/>
                    <a:p>
                      <a:pPr algn="l" fontAlgn="ctr"/>
                      <a:r>
                        <a:rPr lang="en-US" sz="900" b="0" i="0" u="none" strike="noStrike" dirty="0">
                          <a:solidFill>
                            <a:srgbClr val="000000"/>
                          </a:solidFill>
                          <a:effectLst/>
                          <a:latin typeface="Arial" panose="020B0604020202020204" pitchFamily="34" charset="0"/>
                        </a:rPr>
                        <a:t>Mastercard</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3.8</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rgbClr val="000000"/>
                          </a:solidFill>
                          <a:effectLst/>
                          <a:latin typeface="Arial" panose="020B0604020202020204" pitchFamily="34" charset="0"/>
                        </a:rPr>
                        <a:t>2.7</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-48</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1396653"/>
                  </a:ext>
                </a:extLst>
              </a:tr>
              <a:tr h="188939">
                <a:tc>
                  <a:txBody>
                    <a:bodyPr/>
                    <a:lstStyle/>
                    <a:p>
                      <a:pPr algn="l" fontAlgn="ctr"/>
                      <a:r>
                        <a:rPr lang="en-US" sz="900" b="0" i="0" u="none" strike="noStrike" dirty="0">
                          <a:solidFill>
                            <a:srgbClr val="000000"/>
                          </a:solidFill>
                          <a:effectLst/>
                          <a:latin typeface="Arial" panose="020B0604020202020204" pitchFamily="34" charset="0"/>
                        </a:rPr>
                        <a:t>NVIDIA</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7.5</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45.8</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rgbClr val="000000"/>
                          </a:solidFill>
                          <a:effectLst/>
                          <a:latin typeface="Arial" panose="020B0604020202020204" pitchFamily="34" charset="0"/>
                        </a:rPr>
                        <a:t>-47</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45500649"/>
                  </a:ext>
                </a:extLst>
              </a:tr>
            </a:tbl>
          </a:graphicData>
        </a:graphic>
      </p:graphicFrame>
      <p:sp>
        <p:nvSpPr>
          <p:cNvPr id="5" name="Content Placeholder 4"/>
          <p:cNvSpPr>
            <a:spLocks noGrp="1"/>
          </p:cNvSpPr>
          <p:nvPr>
            <p:ph sz="quarter" idx="59"/>
          </p:nvPr>
        </p:nvSpPr>
        <p:spPr>
          <a:xfrm>
            <a:off x="457200" y="701040"/>
            <a:ext cx="6858000" cy="6278880"/>
          </a:xfrm>
        </p:spPr>
        <p:txBody>
          <a:bodyPr/>
          <a:lstStyle/>
          <a:p>
            <a:r>
              <a:rPr lang="en-US" dirty="0"/>
              <a:t>Performance Attribution</a:t>
            </a:r>
          </a:p>
          <a:p>
            <a:pPr>
              <a:spcBef>
                <a:spcPts val="0"/>
              </a:spcBef>
            </a:pPr>
            <a:endParaRPr lang="en-US" sz="700" dirty="0"/>
          </a:p>
          <a:p>
            <a:pPr>
              <a:spcBef>
                <a:spcPts val="0"/>
              </a:spcBef>
            </a:pPr>
            <a:r>
              <a:rPr lang="en-US" altLang="en-US" sz="900" cap="all" dirty="0">
                <a:solidFill>
                  <a:schemeClr val="tx1"/>
                </a:solidFill>
                <a:latin typeface="Arial Narrow" panose="020B0606020202030204" pitchFamily="34" charset="0"/>
              </a:rPr>
              <a:t>Top contributors</a:t>
            </a:r>
          </a:p>
          <a:p>
            <a:pPr>
              <a:spcBef>
                <a:spcPts val="0"/>
              </a:spcBef>
            </a:pPr>
            <a:endParaRPr lang="en-US" sz="700" b="1" cap="all" dirty="0">
              <a:solidFill>
                <a:schemeClr val="tx1"/>
              </a:solidFill>
              <a:effectLst/>
              <a:latin typeface="Arial Narrow" panose="020B0606020202030204" pitchFamily="34" charset="0"/>
              <a:ea typeface="Arial" panose="020B0604020202020204" pitchFamily="34" charset="0"/>
            </a:endParaRPr>
          </a:p>
          <a:p>
            <a:pPr marL="171450" indent="-171450" algn="just">
              <a:spcBef>
                <a:spcPts val="0"/>
              </a:spcBef>
              <a:buFont typeface="Arial" panose="020B0604020202020204" pitchFamily="34" charset="0"/>
              <a:buChar char="•"/>
            </a:pPr>
            <a:r>
              <a:rPr lang="en-US" sz="900" dirty="0" err="1">
                <a:solidFill>
                  <a:schemeClr val="tx1"/>
                </a:solidFill>
                <a:effectLst/>
                <a:latin typeface="+mj-lt"/>
                <a:ea typeface="Arial" panose="020B0604020202020204" pitchFamily="34" charset="0"/>
              </a:rPr>
              <a:t>RobinHood</a:t>
            </a:r>
            <a:r>
              <a:rPr lang="en-US" sz="900" b="0" dirty="0">
                <a:solidFill>
                  <a:schemeClr val="tx1"/>
                </a:solidFill>
                <a:effectLst/>
                <a:latin typeface="+mj-lt"/>
                <a:ea typeface="Arial" panose="020B0604020202020204" pitchFamily="34" charset="0"/>
              </a:rPr>
              <a:t>: </a:t>
            </a:r>
            <a:r>
              <a:rPr lang="en-US" sz="900" b="0" dirty="0" err="1">
                <a:solidFill>
                  <a:schemeClr val="tx1"/>
                </a:solidFill>
                <a:effectLst/>
                <a:latin typeface="+mj-lt"/>
                <a:ea typeface="Arial" panose="020B0604020202020204" pitchFamily="34" charset="0"/>
              </a:rPr>
              <a:t>RobinHood</a:t>
            </a:r>
            <a:r>
              <a:rPr lang="en-US" sz="900" b="0" dirty="0">
                <a:solidFill>
                  <a:schemeClr val="tx1"/>
                </a:solidFill>
                <a:effectLst/>
                <a:latin typeface="+mj-lt"/>
                <a:ea typeface="Arial" panose="020B0604020202020204" pitchFamily="34" charset="0"/>
              </a:rPr>
              <a:t> (HOOD), the American financial services platform, was a top contributor during the quarter. The stock continued its strong momentum, supported by a robust monthly trading volumes and a steady cadence of product innovation – including announcements around tokenized equities, crypto offerings, and expansion into Europe. These developments reinforced investor confidence in </a:t>
            </a:r>
            <a:r>
              <a:rPr lang="en-US" sz="900" b="0" dirty="0" err="1">
                <a:solidFill>
                  <a:schemeClr val="tx1"/>
                </a:solidFill>
                <a:effectLst/>
                <a:latin typeface="+mj-lt"/>
                <a:ea typeface="Arial" panose="020B0604020202020204" pitchFamily="34" charset="0"/>
              </a:rPr>
              <a:t>RobinHood’s</a:t>
            </a:r>
            <a:r>
              <a:rPr lang="en-US" sz="900" b="0" dirty="0">
                <a:solidFill>
                  <a:schemeClr val="tx1"/>
                </a:solidFill>
                <a:effectLst/>
                <a:latin typeface="+mj-lt"/>
                <a:ea typeface="Arial" panose="020B0604020202020204" pitchFamily="34" charset="0"/>
              </a:rPr>
              <a:t> ability to evolve beyond its roots in stock trading into a broader, global financial platform. With a growing product pipeline and rising user engagement, we remain constructive on the name and its long-term potential to reshape retail finance. We believe HOOD is well-positioned to grow in a segment increasingly driven by digital engagement and first-time investors. The company also benefits from favorable secular trends, including rising financial participations among young generation and potential easing of crypto regulations. </a:t>
            </a:r>
          </a:p>
          <a:p>
            <a:pPr algn="just">
              <a:spcBef>
                <a:spcPts val="0"/>
              </a:spcBef>
            </a:pPr>
            <a:endParaRPr lang="en-US" sz="400" b="0" dirty="0">
              <a:solidFill>
                <a:schemeClr val="tx1"/>
              </a:solidFill>
              <a:effectLst/>
              <a:latin typeface="+mj-lt"/>
              <a:ea typeface="Arial" panose="020B0604020202020204" pitchFamily="34" charset="0"/>
            </a:endParaRPr>
          </a:p>
          <a:p>
            <a:pPr marL="171450" indent="-171450" algn="just">
              <a:spcBef>
                <a:spcPts val="0"/>
              </a:spcBef>
              <a:buFont typeface="Arial" panose="020B0604020202020204" pitchFamily="34" charset="0"/>
              <a:buChar char="•"/>
            </a:pPr>
            <a:r>
              <a:rPr lang="en-US" sz="900" dirty="0">
                <a:solidFill>
                  <a:schemeClr val="tx1"/>
                </a:solidFill>
                <a:effectLst/>
                <a:latin typeface="+mj-lt"/>
                <a:ea typeface="Arial" panose="020B0604020202020204" pitchFamily="34" charset="0"/>
              </a:rPr>
              <a:t>Netflix</a:t>
            </a:r>
            <a:r>
              <a:rPr lang="en-US" sz="900" b="0" dirty="0">
                <a:solidFill>
                  <a:schemeClr val="tx1"/>
                </a:solidFill>
                <a:effectLst/>
                <a:latin typeface="+mj-lt"/>
                <a:ea typeface="Arial" panose="020B0604020202020204" pitchFamily="34" charset="0"/>
              </a:rPr>
              <a:t>: The American subscription-based streaming service was another contributor from performance during the period</a:t>
            </a:r>
            <a:r>
              <a:rPr lang="en-US" sz="900" b="0" dirty="0">
                <a:solidFill>
                  <a:schemeClr val="tx1"/>
                </a:solidFill>
                <a:latin typeface="+mj-lt"/>
                <a:ea typeface="Arial" panose="020B0604020202020204" pitchFamily="34" charset="0"/>
              </a:rPr>
              <a:t>. The stock outperformed following strong 1Q earnings and better-than-expected 2Q guidance, highlighting healthy subscriber growth and continued resilience despite broader consumer concerns. Investors were further encouraged by progress in advertising tier, with ad-supported monthly active users (MAUs) reaching 94 million – up 34% since November 2024. Management’s confidence in scaling its advertising business, backed by the launch of a new ad tech platform, added to the bullish sentiment. We remain constructive on the Netflix as it continues to execute well and drive monetization through diversified revenue streams. </a:t>
            </a:r>
            <a:endParaRPr lang="en-US" altLang="en-US" sz="900" b="0" dirty="0">
              <a:solidFill>
                <a:schemeClr val="tx1"/>
              </a:solidFill>
              <a:latin typeface="+mj-lt"/>
            </a:endParaRPr>
          </a:p>
          <a:p>
            <a:pPr marL="171450" indent="-171450" algn="just">
              <a:spcBef>
                <a:spcPts val="0"/>
              </a:spcBef>
              <a:buFont typeface="Arial" panose="020B0604020202020204" pitchFamily="34" charset="0"/>
              <a:buChar char="•"/>
            </a:pPr>
            <a:endParaRPr lang="en-US" altLang="en-US" dirty="0"/>
          </a:p>
          <a:p>
            <a:pPr marL="171450" marR="0" lvl="1" indent="-171450" algn="just">
              <a:buFont typeface="Arial" panose="020B0604020202020204" pitchFamily="34" charset="0"/>
              <a:buChar char="•"/>
            </a:pPr>
            <a:endParaRPr lang="en-US" altLang="en-US" dirty="0"/>
          </a:p>
          <a:p>
            <a:pPr marL="171450" marR="0" lvl="1" indent="-171450" algn="just">
              <a:buFont typeface="Arial" panose="020B0604020202020204" pitchFamily="34" charset="0"/>
              <a:buChar char="•"/>
            </a:pPr>
            <a:endParaRPr lang="en-US" altLang="en-US" dirty="0"/>
          </a:p>
          <a:p>
            <a:pPr marR="0" lvl="1" algn="just"/>
            <a:endParaRPr lang="en-US" altLang="en-US" dirty="0"/>
          </a:p>
          <a:p>
            <a:pPr marL="171450" marR="0" lvl="1" indent="-171450" algn="just">
              <a:buFont typeface="Arial" panose="020B0604020202020204" pitchFamily="34" charset="0"/>
              <a:buChar char="•"/>
            </a:pPr>
            <a:endParaRPr lang="en-US" altLang="en-US" dirty="0"/>
          </a:p>
          <a:p>
            <a:pPr marL="171450" marR="0" lvl="1" indent="-171450" algn="just">
              <a:buFont typeface="Arial" panose="020B0604020202020204" pitchFamily="34" charset="0"/>
              <a:buChar char="•"/>
            </a:pPr>
            <a:endParaRPr lang="en-US" altLang="en-US" dirty="0"/>
          </a:p>
          <a:p>
            <a:pPr>
              <a:spcBef>
                <a:spcPts val="0"/>
              </a:spcBef>
            </a:pPr>
            <a:endParaRPr lang="en-US" altLang="en-US" sz="900" cap="all" dirty="0">
              <a:solidFill>
                <a:schemeClr val="tx1"/>
              </a:solidFill>
              <a:latin typeface="Arial Narrow" panose="020B0606020202030204" pitchFamily="34" charset="0"/>
            </a:endParaRPr>
          </a:p>
          <a:p>
            <a:pPr>
              <a:spcBef>
                <a:spcPts val="0"/>
              </a:spcBef>
            </a:pPr>
            <a:endParaRPr lang="en-US" altLang="en-US" sz="900" cap="all" dirty="0">
              <a:solidFill>
                <a:schemeClr val="tx1"/>
              </a:solidFill>
              <a:latin typeface="Arial Narrow" panose="020B0606020202030204" pitchFamily="34" charset="0"/>
            </a:endParaRPr>
          </a:p>
          <a:p>
            <a:pPr>
              <a:spcBef>
                <a:spcPts val="0"/>
              </a:spcBef>
            </a:pPr>
            <a:endParaRPr lang="en-US" altLang="en-US" sz="900" cap="all" dirty="0">
              <a:solidFill>
                <a:schemeClr val="tx1"/>
              </a:solidFill>
              <a:latin typeface="Arial Narrow" panose="020B0606020202030204" pitchFamily="34" charset="0"/>
            </a:endParaRPr>
          </a:p>
          <a:p>
            <a:pPr>
              <a:spcBef>
                <a:spcPts val="0"/>
              </a:spcBef>
            </a:pPr>
            <a:endParaRPr lang="en-US" altLang="en-US" sz="900" cap="all" dirty="0">
              <a:solidFill>
                <a:schemeClr val="tx1"/>
              </a:solidFill>
              <a:latin typeface="Arial Narrow" panose="020B0606020202030204" pitchFamily="34" charset="0"/>
            </a:endParaRPr>
          </a:p>
          <a:p>
            <a:pPr>
              <a:spcBef>
                <a:spcPts val="0"/>
              </a:spcBef>
            </a:pPr>
            <a:endParaRPr lang="en-US" altLang="en-US" sz="900" cap="all" dirty="0">
              <a:solidFill>
                <a:schemeClr val="tx1"/>
              </a:solidFill>
              <a:latin typeface="Arial Narrow" panose="020B0606020202030204" pitchFamily="34" charset="0"/>
            </a:endParaRPr>
          </a:p>
          <a:p>
            <a:pPr>
              <a:spcBef>
                <a:spcPts val="0"/>
              </a:spcBef>
            </a:pPr>
            <a:r>
              <a:rPr lang="en-US" altLang="en-US" sz="900" cap="all" dirty="0">
                <a:solidFill>
                  <a:schemeClr val="tx1"/>
                </a:solidFill>
                <a:latin typeface="Arial Narrow" panose="020B0606020202030204" pitchFamily="34" charset="0"/>
              </a:rPr>
              <a:t>Top detractors</a:t>
            </a:r>
          </a:p>
          <a:p>
            <a:pPr>
              <a:spcBef>
                <a:spcPts val="0"/>
              </a:spcBef>
            </a:pPr>
            <a:endParaRPr lang="en-US" altLang="en-US" sz="700" cap="all" dirty="0">
              <a:solidFill>
                <a:schemeClr val="tx1"/>
              </a:solidFill>
              <a:latin typeface="Arial Narrow" panose="020B0606020202030204" pitchFamily="34" charset="0"/>
            </a:endParaRPr>
          </a:p>
          <a:p>
            <a:pPr marL="171450" lvl="1" indent="-171450" algn="just">
              <a:buFont typeface="Arial" panose="020B0604020202020204" pitchFamily="34" charset="0"/>
              <a:buChar char="•"/>
            </a:pPr>
            <a:r>
              <a:rPr lang="en-US" b="1" dirty="0"/>
              <a:t>Broadcom</a:t>
            </a:r>
            <a:r>
              <a:rPr lang="en-US" dirty="0"/>
              <a:t>: The American multinational designer, developer, manufacturer, and global supplier of a wide range of semiconductor and infrastructure software was the main detractor during the period. While the stock delivered strong returns, it was a relative detractor for the portfolio due to our later entry to the position versus the benchmark. The stock performed strongly, supported by robust earnings and improving sentiment around AI capital expenditure, supported by encouraging signals from key customers like Google and Meta. With robust execution across its AI and enterprise software segments, we remain constructive on Broadcom’s positioning as a key beneficiary of AI infrastructure story. </a:t>
            </a:r>
          </a:p>
          <a:p>
            <a:pPr marL="171450" lvl="1" indent="-171450" algn="just">
              <a:buFont typeface="Arial" panose="020B0604020202020204" pitchFamily="34" charset="0"/>
              <a:buChar char="•"/>
            </a:pPr>
            <a:r>
              <a:rPr lang="en-US" b="1" dirty="0"/>
              <a:t>T-Mobile: </a:t>
            </a:r>
            <a:r>
              <a:rPr lang="en-US" sz="900" b="0" dirty="0">
                <a:solidFill>
                  <a:schemeClr val="tx1"/>
                </a:solidFill>
                <a:effectLst/>
                <a:latin typeface="+mj-lt"/>
                <a:ea typeface="Arial" panose="020B0604020202020204" pitchFamily="34" charset="0"/>
              </a:rPr>
              <a:t> T-Mobile, the American wireless network operator, was another detractor during the quarter. The company reported another solid quarter, but its wireless post-paid net additions- despite being the highest in the industry – slightly missed consensus expectations. While execution remains strong, competitive intensity has picked up, making it more challenging to consistently outperform in the core wireless market. Having said that, T-Mobile remains well-positioned with a high-quality network, a strong spectrum portfolio, and a healthy free cash flow generation which support its long-term growth trajectory. </a:t>
            </a:r>
            <a:endParaRPr lang="en-US" altLang="en-US" dirty="0"/>
          </a:p>
        </p:txBody>
      </p:sp>
      <p:graphicFrame>
        <p:nvGraphicFramePr>
          <p:cNvPr id="6" name="Content Placeholder 2"/>
          <p:cNvGraphicFramePr>
            <a:graphicFrameLocks noGrp="1"/>
          </p:cNvGraphicFramePr>
          <p:nvPr>
            <p:ph sz="quarter" idx="4294967295"/>
            <p:custDataLst>
              <p:tags r:id="rId2"/>
            </p:custDataLst>
            <p:extLst>
              <p:ext uri="{D42A27DB-BD31-4B8C-83A1-F6EECF244321}">
                <p14:modId xmlns:p14="http://schemas.microsoft.com/office/powerpoint/2010/main" val="1781972866"/>
              </p:ext>
            </p:extLst>
          </p:nvPr>
        </p:nvGraphicFramePr>
        <p:xfrm>
          <a:off x="1036651" y="3246113"/>
          <a:ext cx="6118528" cy="1506785"/>
        </p:xfrm>
        <a:graphic>
          <a:graphicData uri="http://schemas.openxmlformats.org/drawingml/2006/table">
            <a:tbl>
              <a:tblPr firstRow="1" bandRow="1">
                <a:tableStyleId>{5C22544A-7EE6-4342-B048-85BDC9FD1C3A}</a:tableStyleId>
              </a:tblPr>
              <a:tblGrid>
                <a:gridCol w="2553880">
                  <a:extLst>
                    <a:ext uri="{9D8B030D-6E8A-4147-A177-3AD203B41FA5}">
                      <a16:colId xmlns:a16="http://schemas.microsoft.com/office/drawing/2014/main" val="2404308838"/>
                    </a:ext>
                  </a:extLst>
                </a:gridCol>
                <a:gridCol w="1188216">
                  <a:extLst>
                    <a:ext uri="{9D8B030D-6E8A-4147-A177-3AD203B41FA5}">
                      <a16:colId xmlns:a16="http://schemas.microsoft.com/office/drawing/2014/main" val="2198998908"/>
                    </a:ext>
                  </a:extLst>
                </a:gridCol>
                <a:gridCol w="1188216">
                  <a:extLst>
                    <a:ext uri="{9D8B030D-6E8A-4147-A177-3AD203B41FA5}">
                      <a16:colId xmlns:a16="http://schemas.microsoft.com/office/drawing/2014/main" val="2116966298"/>
                    </a:ext>
                  </a:extLst>
                </a:gridCol>
                <a:gridCol w="1188216">
                  <a:extLst>
                    <a:ext uri="{9D8B030D-6E8A-4147-A177-3AD203B41FA5}">
                      <a16:colId xmlns:a16="http://schemas.microsoft.com/office/drawing/2014/main" val="3988311304"/>
                    </a:ext>
                  </a:extLst>
                </a:gridCol>
              </a:tblGrid>
              <a:tr h="0">
                <a:tc>
                  <a:txBody>
                    <a:bodyPr/>
                    <a:lstStyle/>
                    <a:p>
                      <a:pPr algn="l"/>
                      <a:endParaRPr lang="en-US" sz="800" dirty="0"/>
                    </a:p>
                  </a:txBody>
                  <a:tcPr marL="18288" marR="18288"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t>Top 5 Contributors</a:t>
                      </a: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01531144"/>
                  </a:ext>
                </a:extLst>
              </a:tr>
              <a:tr h="212967">
                <a:tc>
                  <a:txBody>
                    <a:bodyPr/>
                    <a:lstStyle/>
                    <a:p>
                      <a:pPr algn="l"/>
                      <a:r>
                        <a:rPr lang="en-US" sz="800" dirty="0">
                          <a:solidFill>
                            <a:schemeClr val="bg1"/>
                          </a:solidFill>
                        </a:rPr>
                        <a:t>Security</a:t>
                      </a:r>
                      <a:r>
                        <a:rPr lang="en-US" sz="800" baseline="0" dirty="0">
                          <a:solidFill>
                            <a:schemeClr val="bg1"/>
                          </a:solidFill>
                        </a:rPr>
                        <a:t> Name</a:t>
                      </a:r>
                      <a:endParaRPr lang="en-US" sz="800" dirty="0">
                        <a:solidFill>
                          <a:schemeClr val="bg1"/>
                        </a:solidFill>
                      </a:endParaRPr>
                    </a:p>
                  </a:txBody>
                  <a:tcPr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ctr"/>
                      <a:r>
                        <a:rPr lang="en-US" sz="800" dirty="0">
                          <a:solidFill>
                            <a:schemeClr val="bg1"/>
                          </a:solidFill>
                        </a:rPr>
                        <a:t>Ending Weight (%)</a:t>
                      </a: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ctr"/>
                      <a:r>
                        <a:rPr lang="en-US" sz="800" dirty="0">
                          <a:solidFill>
                            <a:schemeClr val="bg1"/>
                          </a:solidFill>
                        </a:rPr>
                        <a:t>Gross Return (%)</a:t>
                      </a: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ctr"/>
                      <a:r>
                        <a:rPr lang="en-US" sz="800" dirty="0">
                          <a:solidFill>
                            <a:schemeClr val="bg1"/>
                          </a:solidFill>
                        </a:rPr>
                        <a:t>Contribution to Relative Return</a:t>
                      </a:r>
                      <a:r>
                        <a:rPr lang="en-US" sz="800" baseline="0" dirty="0">
                          <a:solidFill>
                            <a:schemeClr val="bg1"/>
                          </a:solidFill>
                        </a:rPr>
                        <a:t> (bps)</a:t>
                      </a:r>
                      <a:endParaRPr lang="en-US" sz="800" dirty="0">
                        <a:solidFill>
                          <a:schemeClr val="bg1"/>
                        </a:solidFill>
                      </a:endParaRPr>
                    </a:p>
                  </a:txBody>
                  <a:tcPr marL="18288" marR="1828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869831051"/>
                  </a:ext>
                </a:extLst>
              </a:tr>
              <a:tr h="191629">
                <a:tc>
                  <a:txBody>
                    <a:bodyPr/>
                    <a:lstStyle/>
                    <a:p>
                      <a:pPr algn="l" fontAlgn="ctr"/>
                      <a:r>
                        <a:rPr lang="en-US" sz="900" b="0" i="0" u="none" strike="noStrike" dirty="0" err="1">
                          <a:solidFill>
                            <a:srgbClr val="000000"/>
                          </a:solidFill>
                          <a:effectLst/>
                          <a:latin typeface="Arial" panose="020B0604020202020204" pitchFamily="34" charset="0"/>
                        </a:rPr>
                        <a:t>RobinHood</a:t>
                      </a:r>
                      <a:endParaRPr lang="en-US" sz="900" b="0" i="0" u="none" strike="noStrike" dirty="0">
                        <a:solidFill>
                          <a:srgbClr val="000000"/>
                        </a:solidFill>
                        <a:effectLst/>
                        <a:latin typeface="Arial" panose="020B0604020202020204" pitchFamily="34" charset="0"/>
                      </a:endParaRP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1.8</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125.0</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+84</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55855280"/>
                  </a:ext>
                </a:extLst>
              </a:tr>
              <a:tr h="191629">
                <a:tc>
                  <a:txBody>
                    <a:bodyPr/>
                    <a:lstStyle/>
                    <a:p>
                      <a:pPr algn="l" fontAlgn="ctr"/>
                      <a:r>
                        <a:rPr lang="en-US" sz="900" b="0" i="0" u="none" strike="noStrike" dirty="0">
                          <a:solidFill>
                            <a:srgbClr val="000000"/>
                          </a:solidFill>
                          <a:effectLst/>
                          <a:latin typeface="Arial" panose="020B0604020202020204" pitchFamily="34" charset="0"/>
                        </a:rPr>
                        <a:t>Netflix</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4.6</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43.6</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+77</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6804632"/>
                  </a:ext>
                </a:extLst>
              </a:tr>
              <a:tr h="191629">
                <a:tc>
                  <a:txBody>
                    <a:bodyPr/>
                    <a:lstStyle/>
                    <a:p>
                      <a:pPr algn="l" fontAlgn="ctr"/>
                      <a:r>
                        <a:rPr lang="en-US" sz="900" b="0" i="0" u="none" strike="noStrike" dirty="0">
                          <a:solidFill>
                            <a:srgbClr val="000000"/>
                          </a:solidFill>
                          <a:effectLst/>
                          <a:latin typeface="Arial" panose="020B0604020202020204" pitchFamily="34" charset="0"/>
                        </a:rPr>
                        <a:t>Spotify</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3.4</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39.5</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+56</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10864143"/>
                  </a:ext>
                </a:extLst>
              </a:tr>
              <a:tr h="191629">
                <a:tc>
                  <a:txBody>
                    <a:bodyPr/>
                    <a:lstStyle/>
                    <a:p>
                      <a:pPr algn="l" fontAlgn="ctr"/>
                      <a:r>
                        <a:rPr lang="en-US" sz="900" b="0" i="0" u="none" strike="noStrike" dirty="0">
                          <a:solidFill>
                            <a:srgbClr val="000000"/>
                          </a:solidFill>
                          <a:effectLst/>
                          <a:latin typeface="Arial" panose="020B0604020202020204" pitchFamily="34" charset="0"/>
                        </a:rPr>
                        <a:t>Meta</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3.5</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28.2</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+42</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1396653"/>
                  </a:ext>
                </a:extLst>
              </a:tr>
              <a:tr h="191629">
                <a:tc>
                  <a:txBody>
                    <a:bodyPr/>
                    <a:lstStyle/>
                    <a:p>
                      <a:pPr algn="l" fontAlgn="ctr"/>
                      <a:r>
                        <a:rPr lang="en-US" sz="900" b="0" i="0" u="none" strike="noStrike" dirty="0">
                          <a:solidFill>
                            <a:srgbClr val="000000"/>
                          </a:solidFill>
                          <a:effectLst/>
                          <a:latin typeface="Arial" panose="020B0604020202020204" pitchFamily="34" charset="0"/>
                        </a:rPr>
                        <a:t>DoorDash</a:t>
                      </a:r>
                    </a:p>
                  </a:txBody>
                  <a:tcPr marL="114300"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2.9</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a:solidFill>
                            <a:srgbClr val="000000"/>
                          </a:solidFill>
                          <a:effectLst/>
                          <a:latin typeface="Arial" panose="020B0604020202020204" pitchFamily="34" charset="0"/>
                        </a:rPr>
                        <a:t>25.2</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rgbClr val="000000"/>
                          </a:solidFill>
                          <a:effectLst/>
                          <a:latin typeface="Arial" panose="020B0604020202020204" pitchFamily="34" charset="0"/>
                        </a:rPr>
                        <a:t>+41</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45500649"/>
                  </a:ext>
                </a:extLst>
              </a:tr>
            </a:tbl>
          </a:graphicData>
        </a:graphic>
      </p:graphicFrame>
      <p:sp>
        <p:nvSpPr>
          <p:cNvPr id="29" name="Content Placeholder 28"/>
          <p:cNvSpPr>
            <a:spLocks noGrp="1"/>
          </p:cNvSpPr>
          <p:nvPr>
            <p:ph type="body" sz="quarter" idx="24"/>
          </p:nvPr>
        </p:nvSpPr>
        <p:spPr/>
        <p:txBody>
          <a:bodyPr/>
          <a:lstStyle/>
          <a:p>
            <a:pPr algn="just"/>
            <a:r>
              <a:rPr lang="en-US" dirty="0">
                <a:solidFill>
                  <a:schemeClr val="tx1"/>
                </a:solidFill>
                <a:latin typeface="+mj-lt"/>
              </a:rPr>
              <a:t>Source: Goldman Sachs Asset Management, FactSet as of 06/30/2025. The returns presented herein are gross and do not reflect the deduction of investment advisory fees, which will reduce returns.</a:t>
            </a:r>
            <a:r>
              <a:rPr lang="en-US" b="1" dirty="0">
                <a:solidFill>
                  <a:schemeClr val="tx1"/>
                </a:solidFill>
                <a:latin typeface="+mj-lt"/>
              </a:rPr>
              <a:t> Past performance does not guarantee future results, which may vary. </a:t>
            </a:r>
            <a:r>
              <a:rPr lang="en-US" dirty="0">
                <a:solidFill>
                  <a:schemeClr val="tx1"/>
                </a:solidFill>
                <a:latin typeface="+mj-lt"/>
              </a:rPr>
              <a:t>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 The economic and market forecasts presented herein are for informational purposes as of the date of this presentation. There can be no assurance that the forecasts will be achieved. Please see additional disclosures at the end of this presentation. AI: Artificial Intelligence.</a:t>
            </a:r>
          </a:p>
        </p:txBody>
      </p:sp>
    </p:spTree>
    <p:extLst>
      <p:ext uri="{BB962C8B-B14F-4D97-AF65-F5344CB8AC3E}">
        <p14:creationId xmlns:p14="http://schemas.microsoft.com/office/powerpoint/2010/main" val="1904211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59"/>
          </p:nvPr>
        </p:nvSpPr>
        <p:spPr>
          <a:xfrm>
            <a:off x="457200" y="740805"/>
            <a:ext cx="6858000" cy="147941"/>
          </a:xfrm>
        </p:spPr>
        <p:txBody>
          <a:bodyPr/>
          <a:lstStyle/>
          <a:p>
            <a:pPr>
              <a:spcBef>
                <a:spcPts val="0"/>
              </a:spcBef>
            </a:pPr>
            <a:r>
              <a:rPr lang="en-US" altLang="en-US" sz="800" cap="all" dirty="0">
                <a:solidFill>
                  <a:schemeClr val="tx1"/>
                </a:solidFill>
                <a:latin typeface="Arial Narrow" panose="020B0606020202030204" pitchFamily="34" charset="0"/>
              </a:rPr>
              <a:t>Key trades</a:t>
            </a:r>
          </a:p>
          <a:p>
            <a:pPr marL="171450" lvl="1" indent="-171450" algn="just">
              <a:buFont typeface="Arial" panose="020B0604020202020204" pitchFamily="34" charset="0"/>
              <a:buChar char="•"/>
            </a:pPr>
            <a:endParaRPr lang="en-US" sz="800" dirty="0"/>
          </a:p>
          <a:p>
            <a:pPr marL="171450" lvl="1" indent="-171450" algn="just">
              <a:buFont typeface="Arial" panose="020B0604020202020204" pitchFamily="34" charset="0"/>
              <a:buChar char="•"/>
            </a:pPr>
            <a:endParaRPr lang="en-US" sz="800" dirty="0"/>
          </a:p>
          <a:p>
            <a:pPr lvl="1" algn="just"/>
            <a:endParaRPr lang="en-US" sz="800" dirty="0"/>
          </a:p>
        </p:txBody>
      </p:sp>
      <p:sp>
        <p:nvSpPr>
          <p:cNvPr id="29" name="Content Placeholder 28"/>
          <p:cNvSpPr>
            <a:spLocks noGrp="1"/>
          </p:cNvSpPr>
          <p:nvPr>
            <p:ph type="body" sz="quarter" idx="24"/>
          </p:nvPr>
        </p:nvSpPr>
        <p:spPr>
          <a:xfrm>
            <a:off x="457201" y="8501590"/>
            <a:ext cx="6858000" cy="1046267"/>
          </a:xfrm>
        </p:spPr>
        <p:txBody>
          <a:bodyPr/>
          <a:lstStyle/>
          <a:p>
            <a:pPr algn="just"/>
            <a:r>
              <a:rPr lang="en-US" dirty="0">
                <a:solidFill>
                  <a:schemeClr val="tx1"/>
                </a:solidFill>
                <a:latin typeface="+mj-lt"/>
              </a:rPr>
              <a:t>Source: Goldman Sachs Asset Management, FactSet as of 06/30/2025. 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 </a:t>
            </a:r>
          </a:p>
        </p:txBody>
      </p:sp>
      <p:graphicFrame>
        <p:nvGraphicFramePr>
          <p:cNvPr id="8" name="Table 7">
            <a:extLst>
              <a:ext uri="{FF2B5EF4-FFF2-40B4-BE49-F238E27FC236}">
                <a16:creationId xmlns:a16="http://schemas.microsoft.com/office/drawing/2014/main" id="{547D98D3-D0C5-1EFB-D6B4-45469CE3C181}"/>
              </a:ext>
            </a:extLst>
          </p:cNvPr>
          <p:cNvGraphicFramePr>
            <a:graphicFrameLocks noGrp="1"/>
          </p:cNvGraphicFramePr>
          <p:nvPr>
            <p:custDataLst>
              <p:tags r:id="rId1"/>
            </p:custDataLst>
            <p:extLst>
              <p:ext uri="{D42A27DB-BD31-4B8C-83A1-F6EECF244321}">
                <p14:modId xmlns:p14="http://schemas.microsoft.com/office/powerpoint/2010/main" val="370582970"/>
              </p:ext>
            </p:extLst>
          </p:nvPr>
        </p:nvGraphicFramePr>
        <p:xfrm>
          <a:off x="457197" y="987208"/>
          <a:ext cx="6858002" cy="7576347"/>
        </p:xfrm>
        <a:graphic>
          <a:graphicData uri="http://schemas.openxmlformats.org/drawingml/2006/table">
            <a:tbl>
              <a:tblPr firstRow="1" firstCol="1" bandRow="1"/>
              <a:tblGrid>
                <a:gridCol w="1038537">
                  <a:extLst>
                    <a:ext uri="{9D8B030D-6E8A-4147-A177-3AD203B41FA5}">
                      <a16:colId xmlns:a16="http://schemas.microsoft.com/office/drawing/2014/main" val="2187113237"/>
                    </a:ext>
                  </a:extLst>
                </a:gridCol>
                <a:gridCol w="1440923">
                  <a:extLst>
                    <a:ext uri="{9D8B030D-6E8A-4147-A177-3AD203B41FA5}">
                      <a16:colId xmlns:a16="http://schemas.microsoft.com/office/drawing/2014/main" val="3425054467"/>
                    </a:ext>
                  </a:extLst>
                </a:gridCol>
                <a:gridCol w="536514">
                  <a:extLst>
                    <a:ext uri="{9D8B030D-6E8A-4147-A177-3AD203B41FA5}">
                      <a16:colId xmlns:a16="http://schemas.microsoft.com/office/drawing/2014/main" val="3885857555"/>
                    </a:ext>
                  </a:extLst>
                </a:gridCol>
                <a:gridCol w="3842028">
                  <a:extLst>
                    <a:ext uri="{9D8B030D-6E8A-4147-A177-3AD203B41FA5}">
                      <a16:colId xmlns:a16="http://schemas.microsoft.com/office/drawing/2014/main" val="561702626"/>
                    </a:ext>
                  </a:extLst>
                </a:gridCol>
              </a:tblGrid>
              <a:tr h="161416">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Security</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Theme: Sub-theme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gn="ctr" defTabSz="914400" rtl="0" eaLnBrk="1" latinLnBrk="0" hangingPunct="1">
                        <a:lnSpc>
                          <a:spcPts val="1150"/>
                        </a:lnSpc>
                        <a:spcBef>
                          <a:spcPts val="0"/>
                        </a:spcBef>
                        <a:spcAft>
                          <a:spcPts val="800"/>
                        </a:spcAft>
                        <a:tabLst>
                          <a:tab pos="6086475" algn="l"/>
                        </a:tabLst>
                      </a:pPr>
                      <a:r>
                        <a:rPr lang="en-US" sz="800" b="1" kern="12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Action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Comment</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extLst>
                  <a:ext uri="{0D108BD9-81ED-4DB2-BD59-A6C34878D82A}">
                    <a16:rowId xmlns:a16="http://schemas.microsoft.com/office/drawing/2014/main" val="450964202"/>
                  </a:ext>
                </a:extLst>
              </a:tr>
              <a:tr h="2839761">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L’oreal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Consumption: Health &amp; Wellness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Buy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initiated L’oreal, the largest manufacturer and marketer of beauty products, including hair care, skin care, make-up and fragrances in the world. The beauty market has grown by 4% per annum over the past 20 years, fueled by rising demand for premium and natural products, especially in Asia, and a cultural shift toward wellness among younger consumers. L’oreal continues to gain market share across all categories, leveraging a diversified portfolio of more than 35 brands to capture a 14% share of the global beauty market. The company’s strong focus on innovation and bundled offerings supports its pricing power, as evidenced by robust investments in Research &amp; Development (R&amp;D) and Advertising &amp; Promotional (A&amp;P) spend that outpace its peers. Additionally, with Skincare accounting for nearly 40% of revenue and delivering solid earnings, we believe L’oreal is well-positioned for accelerated revenue growth in 2025. L’oreal also offers strong thematic alignment, with Gen Z representing over 20% of its future global consumer base. L’oreal’s products and values resonate strongly with Gen Z, who are increasingly shaping global beauty trends through their digital engagements and demand for wellness.</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6011571"/>
                  </a:ext>
                </a:extLst>
              </a:tr>
              <a:tr h="2524232">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DoorDash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Arial" panose="020B0604020202020204" pitchFamily="34" charset="0"/>
                          <a:cs typeface="Times New Roman" panose="02020603050405020304" pitchFamily="18" charset="0"/>
                        </a:rPr>
                        <a:t>Lifestyle: Experiences</a:t>
                      </a:r>
                      <a:endParaRPr lang="en-US" sz="9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1150"/>
                        </a:lnSpc>
                        <a:spcBef>
                          <a:spcPts val="0"/>
                        </a:spcBef>
                        <a:spcAft>
                          <a:spcPts val="800"/>
                        </a:spcAft>
                        <a:buClrTx/>
                        <a:buSzTx/>
                        <a:buFontTx/>
                        <a:buNone/>
                        <a:tabLst>
                          <a:tab pos="6086475" algn="l"/>
                        </a:tabLst>
                        <a:defRPr/>
                      </a:pPr>
                      <a:r>
                        <a:rPr lang="en-US" sz="900" kern="1200" dirty="0">
                          <a:solidFill>
                            <a:schemeClr val="tx1"/>
                          </a:solidFill>
                          <a:effectLst/>
                          <a:latin typeface="+mn-lt"/>
                          <a:ea typeface="Calibri" panose="020F0502020204030204" pitchFamily="34" charset="0"/>
                          <a:cs typeface="Times New Roman" panose="02020603050405020304" pitchFamily="18" charset="0"/>
                        </a:rPr>
                        <a:t>Buy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initiated DoorDash, the leading food delivery platform in the US, with a growing presence in convenience-related verticals such as grocery and retail. The company has built a strong leadership position with over 60% market share in the US and is expanding internationally through Wolt and a proposed acquisition of Deliveroo. As consumers continue to prioritize convenience – even during periods of economic uncertainty – we believe food and grocery delivery will remain a resilient and fast-growing category. DoorDash is well-positioned to benefit from this trend, with its large and engaged user base, growing </a:t>
                      </a:r>
                      <a:r>
                        <a:rPr lang="en-US" sz="900" dirty="0" err="1">
                          <a:effectLst/>
                          <a:latin typeface="+mj-lt"/>
                          <a:ea typeface="Calibri" panose="020F0502020204030204" pitchFamily="34" charset="0"/>
                          <a:cs typeface="Times New Roman" panose="02020603050405020304" pitchFamily="18" charset="0"/>
                        </a:rPr>
                        <a:t>DashPass</a:t>
                      </a:r>
                      <a:r>
                        <a:rPr lang="en-US" sz="900" dirty="0">
                          <a:effectLst/>
                          <a:latin typeface="+mj-lt"/>
                          <a:ea typeface="Calibri" panose="020F0502020204030204" pitchFamily="34" charset="0"/>
                          <a:cs typeface="Times New Roman" panose="02020603050405020304" pitchFamily="18" charset="0"/>
                        </a:rPr>
                        <a:t> subscriber network, and strong merchant relationships. The business is also entering a period of margin improvement, supported by rising advertising revenues and increased scale. We see meaningful growth ahead as consumers consolidate their delivery needs on a single platform. DoorDash is aligned with the lifestyle preferences of Millennials and Gen Z, who increasingly view takeout and delivery as essentials, not luxuries. We believe the company is set to be a long-term winner in the evolving digital services landscape</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1585852"/>
                  </a:ext>
                </a:extLst>
              </a:tr>
              <a:tr h="2050938">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Roblox</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Digital Services: Digital Entertainment &amp; Gaming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Buy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also initiated Roblox, a leading digital entertainment platform that enables users to create, share, and explore immersive experiences across mobile, PC and consoles. The company sits at the intersection of social engagement and gaming – a category with strong appeal to Gen Z and Gen Alpha audiences globally. While Roblox already has a high level of user engagement in the US, we believe the platform is still at early stages of international growth and monetization, with significant upside ahead. Also, as the user base matures, monetization is improving. Older users are more likely to spend, and Roblox is also expanding into more monetizable genres. Roblox also benefits from strong thematic alignment, with Gen Z and Millennials increasingly preferring interactive and social gaming experiences. With a loyal user base and a compelling growth profile, we believe Roblox is well-placed to be a long-term winner.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9521383"/>
                  </a:ext>
                </a:extLst>
              </a:tr>
            </a:tbl>
          </a:graphicData>
        </a:graphic>
      </p:graphicFrame>
      <p:sp>
        <p:nvSpPr>
          <p:cNvPr id="11" name="Rectangle 4">
            <a:extLst>
              <a:ext uri="{FF2B5EF4-FFF2-40B4-BE49-F238E27FC236}">
                <a16:creationId xmlns:a16="http://schemas.microsoft.com/office/drawing/2014/main" id="{B8B17A92-D2EF-623D-D096-879AAC47E72B}"/>
              </a:ext>
            </a:extLst>
          </p:cNvPr>
          <p:cNvSpPr>
            <a:spLocks noChangeArrowheads="1"/>
          </p:cNvSpPr>
          <p:nvPr/>
        </p:nvSpPr>
        <p:spPr bwMode="auto">
          <a:xfrm>
            <a:off x="564833" y="1066714"/>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79413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1898C-EFC2-D1DC-2D64-47F467B85C08}"/>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36D4F83-FE05-F688-81AF-2DE9CD9BE48E}"/>
              </a:ext>
            </a:extLst>
          </p:cNvPr>
          <p:cNvSpPr>
            <a:spLocks noGrp="1"/>
          </p:cNvSpPr>
          <p:nvPr>
            <p:ph sz="quarter" idx="59"/>
          </p:nvPr>
        </p:nvSpPr>
        <p:spPr>
          <a:xfrm>
            <a:off x="457200" y="740805"/>
            <a:ext cx="6858000" cy="147941"/>
          </a:xfrm>
        </p:spPr>
        <p:txBody>
          <a:bodyPr/>
          <a:lstStyle/>
          <a:p>
            <a:pPr>
              <a:spcBef>
                <a:spcPts val="0"/>
              </a:spcBef>
            </a:pPr>
            <a:r>
              <a:rPr lang="en-US" altLang="en-US" sz="800" cap="all" dirty="0">
                <a:solidFill>
                  <a:schemeClr val="tx1"/>
                </a:solidFill>
                <a:latin typeface="Arial Narrow" panose="020B0606020202030204" pitchFamily="34" charset="0"/>
              </a:rPr>
              <a:t>Key trades</a:t>
            </a:r>
          </a:p>
          <a:p>
            <a:pPr marL="171450" lvl="1" indent="-171450" algn="just">
              <a:buFont typeface="Arial" panose="020B0604020202020204" pitchFamily="34" charset="0"/>
              <a:buChar char="•"/>
            </a:pPr>
            <a:endParaRPr lang="en-US" sz="800" dirty="0"/>
          </a:p>
          <a:p>
            <a:pPr marL="171450" lvl="1" indent="-171450" algn="just">
              <a:buFont typeface="Arial" panose="020B0604020202020204" pitchFamily="34" charset="0"/>
              <a:buChar char="•"/>
            </a:pPr>
            <a:endParaRPr lang="en-US" sz="800" dirty="0"/>
          </a:p>
          <a:p>
            <a:pPr lvl="1" algn="just"/>
            <a:endParaRPr lang="en-US" sz="800" dirty="0"/>
          </a:p>
        </p:txBody>
      </p:sp>
      <p:sp>
        <p:nvSpPr>
          <p:cNvPr id="29" name="Content Placeholder 28">
            <a:extLst>
              <a:ext uri="{FF2B5EF4-FFF2-40B4-BE49-F238E27FC236}">
                <a16:creationId xmlns:a16="http://schemas.microsoft.com/office/drawing/2014/main" id="{DB3B315F-FE81-9B0D-6F68-BAED7F786A62}"/>
              </a:ext>
            </a:extLst>
          </p:cNvPr>
          <p:cNvSpPr>
            <a:spLocks noGrp="1"/>
          </p:cNvSpPr>
          <p:nvPr>
            <p:ph type="body" sz="quarter" idx="24"/>
          </p:nvPr>
        </p:nvSpPr>
        <p:spPr>
          <a:xfrm>
            <a:off x="457201" y="8501590"/>
            <a:ext cx="6858000" cy="1046267"/>
          </a:xfrm>
        </p:spPr>
        <p:txBody>
          <a:bodyPr/>
          <a:lstStyle/>
          <a:p>
            <a:pPr algn="just"/>
            <a:r>
              <a:rPr lang="en-US" dirty="0">
                <a:solidFill>
                  <a:schemeClr val="tx1"/>
                </a:solidFill>
                <a:latin typeface="+mj-lt"/>
              </a:rPr>
              <a:t>Source: Goldman Sachs Asset Management, FactSet as of 06/30/2025. 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 </a:t>
            </a:r>
          </a:p>
        </p:txBody>
      </p:sp>
      <p:graphicFrame>
        <p:nvGraphicFramePr>
          <p:cNvPr id="8" name="Table 7">
            <a:extLst>
              <a:ext uri="{FF2B5EF4-FFF2-40B4-BE49-F238E27FC236}">
                <a16:creationId xmlns:a16="http://schemas.microsoft.com/office/drawing/2014/main" id="{0A5B7AA0-A1B2-69F2-FC04-DBADB03C908B}"/>
              </a:ext>
            </a:extLst>
          </p:cNvPr>
          <p:cNvGraphicFramePr>
            <a:graphicFrameLocks noGrp="1"/>
          </p:cNvGraphicFramePr>
          <p:nvPr>
            <p:custDataLst>
              <p:tags r:id="rId1"/>
            </p:custDataLst>
            <p:extLst>
              <p:ext uri="{D42A27DB-BD31-4B8C-83A1-F6EECF244321}">
                <p14:modId xmlns:p14="http://schemas.microsoft.com/office/powerpoint/2010/main" val="4150416270"/>
              </p:ext>
            </p:extLst>
          </p:nvPr>
        </p:nvGraphicFramePr>
        <p:xfrm>
          <a:off x="457197" y="923708"/>
          <a:ext cx="6858002" cy="7456966"/>
        </p:xfrm>
        <a:graphic>
          <a:graphicData uri="http://schemas.openxmlformats.org/drawingml/2006/table">
            <a:tbl>
              <a:tblPr firstRow="1" firstCol="1" bandRow="1"/>
              <a:tblGrid>
                <a:gridCol w="1038537">
                  <a:extLst>
                    <a:ext uri="{9D8B030D-6E8A-4147-A177-3AD203B41FA5}">
                      <a16:colId xmlns:a16="http://schemas.microsoft.com/office/drawing/2014/main" val="2187113237"/>
                    </a:ext>
                  </a:extLst>
                </a:gridCol>
                <a:gridCol w="1440923">
                  <a:extLst>
                    <a:ext uri="{9D8B030D-6E8A-4147-A177-3AD203B41FA5}">
                      <a16:colId xmlns:a16="http://schemas.microsoft.com/office/drawing/2014/main" val="3425054467"/>
                    </a:ext>
                  </a:extLst>
                </a:gridCol>
                <a:gridCol w="536514">
                  <a:extLst>
                    <a:ext uri="{9D8B030D-6E8A-4147-A177-3AD203B41FA5}">
                      <a16:colId xmlns:a16="http://schemas.microsoft.com/office/drawing/2014/main" val="3885857555"/>
                    </a:ext>
                  </a:extLst>
                </a:gridCol>
                <a:gridCol w="3842028">
                  <a:extLst>
                    <a:ext uri="{9D8B030D-6E8A-4147-A177-3AD203B41FA5}">
                      <a16:colId xmlns:a16="http://schemas.microsoft.com/office/drawing/2014/main" val="561702626"/>
                    </a:ext>
                  </a:extLst>
                </a:gridCol>
              </a:tblGrid>
              <a:tr h="164764">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Security</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Theme: Sub-theme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gn="ctr" defTabSz="914400" rtl="0" eaLnBrk="1" latinLnBrk="0" hangingPunct="1">
                        <a:lnSpc>
                          <a:spcPts val="1150"/>
                        </a:lnSpc>
                        <a:spcBef>
                          <a:spcPts val="0"/>
                        </a:spcBef>
                        <a:spcAft>
                          <a:spcPts val="800"/>
                        </a:spcAft>
                        <a:tabLst>
                          <a:tab pos="6086475" algn="l"/>
                        </a:tabLst>
                      </a:pPr>
                      <a:r>
                        <a:rPr lang="en-US" sz="800" b="1" kern="12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Action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Comment</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extLst>
                  <a:ext uri="{0D108BD9-81ED-4DB2-BD59-A6C34878D82A}">
                    <a16:rowId xmlns:a16="http://schemas.microsoft.com/office/drawing/2014/main" val="450964202"/>
                  </a:ext>
                </a:extLst>
              </a:tr>
              <a:tr h="2576584">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Broadcom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Digital Enablers: Digital Components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Buy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also initiated Broadcom, an American multinational designer, developer, manufacturer, and global supplier of a wide range of semiconductor and infrastructure software. As AI adoption and monetization scale across enterprise and consumers, demand for custom AI chips (ASICs) is expected to rise alongside GPUs. Broadcom is the leading supplier of AI ASICs, already shipping to three customers with more in the pipeline. The company also dominates the Ethernet switching market, which is gaining share in AI networking as model complexity grows. Its software business, which accounts for ~40% of sales, adds stability to the portfolio and with sticky enterprise customers and high cash margins. Supported by a best-in-class margin profile and growing relevance in the AI ecosystem, Broadcom is positioned as a long-term winner in enabling next-generation AI infrastructure. With Millennials and Gen Z at the forefront of AI adoption – from consumer applications to enterprise use – Broadcom is aligned with this generational shift in digital engagement.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9525492"/>
                  </a:ext>
                </a:extLst>
              </a:tr>
              <a:tr h="2415548">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Scout24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Consumption: Home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Buy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initiated Scout24, a leading online real estate classified platform in Germany and Austria, known for its dominant portal Immobilienscout24. The company enjoys strong market leadership, underpinned by network effects that make it a “must-have” platform for real estate agents and individual users alike. The company has proven resilient through past cycles and stands to benefit from a potential rebound in the German housing market, helped by recent stimulus measures. Additionally, the platform is gaining share versus competitors supported by ongoing digital adoption and product upgrades. ImmoScout24, its core platform, is especially popular among younger consumers, with these consumers also more willing to pay for subscriptions if it helps them find the right listing- reinforcing Scout24’s relevance and monetization opportunity among Millennial and Gen Z cohort. With no tariff exposure and a strong moat in high-margin, recurring revenue model, we see Scout24 as a winner in the long-term.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3691222"/>
                  </a:ext>
                </a:extLst>
              </a:tr>
              <a:tr h="2300070">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MakeMyTrip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Arial" panose="020B0604020202020204" pitchFamily="34" charset="0"/>
                          <a:cs typeface="Times New Roman" panose="02020603050405020304" pitchFamily="18" charset="0"/>
                        </a:rPr>
                        <a:t>Lifestyle: Experiences</a:t>
                      </a:r>
                      <a:endParaRPr lang="en-US" sz="9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1150"/>
                        </a:lnSpc>
                        <a:spcBef>
                          <a:spcPts val="0"/>
                        </a:spcBef>
                        <a:spcAft>
                          <a:spcPts val="800"/>
                        </a:spcAft>
                        <a:buClrTx/>
                        <a:buSzTx/>
                        <a:buFontTx/>
                        <a:buNone/>
                        <a:tabLst>
                          <a:tab pos="6086475" algn="l"/>
                        </a:tabLst>
                        <a:defRPr/>
                      </a:pPr>
                      <a:r>
                        <a:rPr lang="en-US" sz="900" kern="1200" dirty="0">
                          <a:solidFill>
                            <a:schemeClr val="tx1"/>
                          </a:solidFill>
                          <a:effectLst/>
                          <a:latin typeface="+mn-lt"/>
                          <a:ea typeface="Calibri" panose="020F0502020204030204" pitchFamily="34" charset="0"/>
                          <a:cs typeface="Times New Roman" panose="02020603050405020304" pitchFamily="18" charset="0"/>
                        </a:rPr>
                        <a:t>Buy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initiated MakeMyTrip (MMYT), a leading online travel company in India that provides various travel-related services, supported by strong demand drivers and long-term supply tailwinds. Despite rising travel enthusiasm among younger consumers, online penetration in international air travel and hotels remain low – offering headroom for growth. Structural factors such as rising disposable income, expanding air connectivity beyond major cities, and increasing hotel supply create a supportive backdrop. MMYT has over 60% market share, especially in hotels – a less commoditized, higher loyalty segment – and benefits from strong brand recall and repeat usage. With stable competition, operating leverage and differentiated scale, we believe MMYT is well-positioned for sustained growth. Thematically, MMYT aligns well with Millennials and Gen Z, who are increasingly prioritizing travel and experiences.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615275"/>
                  </a:ext>
                </a:extLst>
              </a:tr>
            </a:tbl>
          </a:graphicData>
        </a:graphic>
      </p:graphicFrame>
      <p:sp>
        <p:nvSpPr>
          <p:cNvPr id="11" name="Rectangle 4">
            <a:extLst>
              <a:ext uri="{FF2B5EF4-FFF2-40B4-BE49-F238E27FC236}">
                <a16:creationId xmlns:a16="http://schemas.microsoft.com/office/drawing/2014/main" id="{2CC3A3B7-9957-6DD0-438A-B0B556E46573}"/>
              </a:ext>
            </a:extLst>
          </p:cNvPr>
          <p:cNvSpPr>
            <a:spLocks noChangeArrowheads="1"/>
          </p:cNvSpPr>
          <p:nvPr/>
        </p:nvSpPr>
        <p:spPr bwMode="auto">
          <a:xfrm>
            <a:off x="564833" y="1066714"/>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7545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C7987-F2FE-2089-3612-2D110CB5279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658E4DF-A01F-3128-BEA7-6CDA6D839109}"/>
              </a:ext>
            </a:extLst>
          </p:cNvPr>
          <p:cNvSpPr>
            <a:spLocks noGrp="1"/>
          </p:cNvSpPr>
          <p:nvPr>
            <p:ph sz="quarter" idx="59"/>
          </p:nvPr>
        </p:nvSpPr>
        <p:spPr>
          <a:xfrm>
            <a:off x="457200" y="740805"/>
            <a:ext cx="6858000" cy="147941"/>
          </a:xfrm>
        </p:spPr>
        <p:txBody>
          <a:bodyPr/>
          <a:lstStyle/>
          <a:p>
            <a:pPr>
              <a:spcBef>
                <a:spcPts val="0"/>
              </a:spcBef>
            </a:pPr>
            <a:r>
              <a:rPr lang="en-US" altLang="en-US" sz="800" cap="all" dirty="0">
                <a:solidFill>
                  <a:schemeClr val="tx1"/>
                </a:solidFill>
                <a:latin typeface="Arial Narrow" panose="020B0606020202030204" pitchFamily="34" charset="0"/>
              </a:rPr>
              <a:t>Key trades</a:t>
            </a:r>
          </a:p>
          <a:p>
            <a:pPr marL="171450" lvl="1" indent="-171450" algn="just">
              <a:buFont typeface="Arial" panose="020B0604020202020204" pitchFamily="34" charset="0"/>
              <a:buChar char="•"/>
            </a:pPr>
            <a:endParaRPr lang="en-US" sz="800" dirty="0"/>
          </a:p>
          <a:p>
            <a:pPr marL="171450" lvl="1" indent="-171450" algn="just">
              <a:buFont typeface="Arial" panose="020B0604020202020204" pitchFamily="34" charset="0"/>
              <a:buChar char="•"/>
            </a:pPr>
            <a:endParaRPr lang="en-US" sz="800" dirty="0"/>
          </a:p>
          <a:p>
            <a:pPr lvl="1" algn="just"/>
            <a:endParaRPr lang="en-US" sz="800" dirty="0"/>
          </a:p>
        </p:txBody>
      </p:sp>
      <p:sp>
        <p:nvSpPr>
          <p:cNvPr id="29" name="Content Placeholder 28">
            <a:extLst>
              <a:ext uri="{FF2B5EF4-FFF2-40B4-BE49-F238E27FC236}">
                <a16:creationId xmlns:a16="http://schemas.microsoft.com/office/drawing/2014/main" id="{716B1762-918D-FFF7-5680-8467EB629643}"/>
              </a:ext>
            </a:extLst>
          </p:cNvPr>
          <p:cNvSpPr>
            <a:spLocks noGrp="1"/>
          </p:cNvSpPr>
          <p:nvPr>
            <p:ph type="body" sz="quarter" idx="24"/>
          </p:nvPr>
        </p:nvSpPr>
        <p:spPr>
          <a:xfrm>
            <a:off x="457201" y="8501590"/>
            <a:ext cx="6858000" cy="1046267"/>
          </a:xfrm>
        </p:spPr>
        <p:txBody>
          <a:bodyPr/>
          <a:lstStyle/>
          <a:p>
            <a:pPr algn="just"/>
            <a:r>
              <a:rPr lang="en-US" dirty="0">
                <a:solidFill>
                  <a:schemeClr val="tx1"/>
                </a:solidFill>
                <a:latin typeface="+mj-lt"/>
              </a:rPr>
              <a:t>Source: Goldman Sachs Asset Management, FactSet as of 06/30/2025. 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 </a:t>
            </a:r>
          </a:p>
        </p:txBody>
      </p:sp>
      <p:graphicFrame>
        <p:nvGraphicFramePr>
          <p:cNvPr id="8" name="Table 7">
            <a:extLst>
              <a:ext uri="{FF2B5EF4-FFF2-40B4-BE49-F238E27FC236}">
                <a16:creationId xmlns:a16="http://schemas.microsoft.com/office/drawing/2014/main" id="{704E3131-C25C-0589-8B7E-135DF75128C6}"/>
              </a:ext>
            </a:extLst>
          </p:cNvPr>
          <p:cNvGraphicFramePr>
            <a:graphicFrameLocks noGrp="1"/>
          </p:cNvGraphicFramePr>
          <p:nvPr>
            <p:custDataLst>
              <p:tags r:id="rId1"/>
            </p:custDataLst>
            <p:extLst>
              <p:ext uri="{D42A27DB-BD31-4B8C-83A1-F6EECF244321}">
                <p14:modId xmlns:p14="http://schemas.microsoft.com/office/powerpoint/2010/main" val="3352001457"/>
              </p:ext>
            </p:extLst>
          </p:nvPr>
        </p:nvGraphicFramePr>
        <p:xfrm>
          <a:off x="457197" y="923708"/>
          <a:ext cx="6858002" cy="7295388"/>
        </p:xfrm>
        <a:graphic>
          <a:graphicData uri="http://schemas.openxmlformats.org/drawingml/2006/table">
            <a:tbl>
              <a:tblPr firstRow="1" firstCol="1" bandRow="1"/>
              <a:tblGrid>
                <a:gridCol w="1038537">
                  <a:extLst>
                    <a:ext uri="{9D8B030D-6E8A-4147-A177-3AD203B41FA5}">
                      <a16:colId xmlns:a16="http://schemas.microsoft.com/office/drawing/2014/main" val="2187113237"/>
                    </a:ext>
                  </a:extLst>
                </a:gridCol>
                <a:gridCol w="1440923">
                  <a:extLst>
                    <a:ext uri="{9D8B030D-6E8A-4147-A177-3AD203B41FA5}">
                      <a16:colId xmlns:a16="http://schemas.microsoft.com/office/drawing/2014/main" val="3425054467"/>
                    </a:ext>
                  </a:extLst>
                </a:gridCol>
                <a:gridCol w="536514">
                  <a:extLst>
                    <a:ext uri="{9D8B030D-6E8A-4147-A177-3AD203B41FA5}">
                      <a16:colId xmlns:a16="http://schemas.microsoft.com/office/drawing/2014/main" val="3885857555"/>
                    </a:ext>
                  </a:extLst>
                </a:gridCol>
                <a:gridCol w="3842028">
                  <a:extLst>
                    <a:ext uri="{9D8B030D-6E8A-4147-A177-3AD203B41FA5}">
                      <a16:colId xmlns:a16="http://schemas.microsoft.com/office/drawing/2014/main" val="561702626"/>
                    </a:ext>
                  </a:extLst>
                </a:gridCol>
              </a:tblGrid>
              <a:tr h="133626">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Security</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Theme: Sub-theme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gn="ctr" defTabSz="914400" rtl="0" eaLnBrk="1" latinLnBrk="0" hangingPunct="1">
                        <a:lnSpc>
                          <a:spcPts val="1150"/>
                        </a:lnSpc>
                        <a:spcBef>
                          <a:spcPts val="0"/>
                        </a:spcBef>
                        <a:spcAft>
                          <a:spcPts val="800"/>
                        </a:spcAft>
                        <a:tabLst>
                          <a:tab pos="6086475" algn="l"/>
                        </a:tabLst>
                      </a:pPr>
                      <a:r>
                        <a:rPr lang="en-US" sz="800" b="1" kern="12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Action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tc>
                  <a:txBody>
                    <a:bodyPr/>
                    <a:lstStyle/>
                    <a:p>
                      <a:pPr marL="0" marR="0">
                        <a:lnSpc>
                          <a:spcPts val="1150"/>
                        </a:lnSpc>
                        <a:spcBef>
                          <a:spcPts val="0"/>
                        </a:spcBef>
                        <a:spcAft>
                          <a:spcPts val="800"/>
                        </a:spcAft>
                        <a:tabLst>
                          <a:tab pos="6086475" algn="l"/>
                        </a:tabLst>
                      </a:pPr>
                      <a:r>
                        <a:rPr lang="en-US" sz="8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Comment</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78C4"/>
                    </a:solidFill>
                  </a:tcPr>
                </a:tc>
                <a:extLst>
                  <a:ext uri="{0D108BD9-81ED-4DB2-BD59-A6C34878D82A}">
                    <a16:rowId xmlns:a16="http://schemas.microsoft.com/office/drawing/2014/main" val="450964202"/>
                  </a:ext>
                </a:extLst>
              </a:tr>
              <a:tr h="1377007">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LVMH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Arial" panose="020B0604020202020204" pitchFamily="34" charset="0"/>
                          <a:cs typeface="Times New Roman" panose="02020603050405020304" pitchFamily="18" charset="0"/>
                        </a:rPr>
                        <a:t>Digital Services: Digital Entertainment &amp; Gaming</a:t>
                      </a:r>
                      <a:endParaRPr lang="en-US" sz="9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Sell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exited LVMH, world's largest luxury goods group, owning 75 luxury brands. We believe that the environment for luxury goods has become more challenging than we expected, and our original investment thesis is no longer playing out. At the end of 2024, we believed the luxury sector was at a turning point – with signs of recovery in global demand, especially from the US and China. We expected LVMH, as the global leader in luxury, to benefit meaningfully from this rebound thanks to its strong brands and pricing power. However, over the past few months, the backdrop has changed. Consumer confidence has weakened, global trade tensions have picked up, and demand has slowed – especially for some of LVMH’s largest brands. These headwinds are likely to persist and could weigh on earnings for longer than we originally expected. While we continue to view LVMH as a high-quality business with strong long-term potential, we believe there are better opportunities elsewhere in the current market and have decided to reallocate capital accordingly.</a:t>
                      </a:r>
                      <a:br>
                        <a:rPr lang="en-US" sz="900" dirty="0">
                          <a:effectLst/>
                          <a:latin typeface="+mj-lt"/>
                          <a:ea typeface="Calibri" panose="020F0502020204030204" pitchFamily="34" charset="0"/>
                          <a:cs typeface="Times New Roman" panose="02020603050405020304" pitchFamily="18" charset="0"/>
                        </a:rPr>
                      </a:br>
                      <a:endParaRPr lang="en-US" sz="900" dirty="0">
                        <a:effectLst/>
                        <a:latin typeface="+mj-lt"/>
                        <a:ea typeface="Calibri" panose="020F0502020204030204" pitchFamily="34" charset="0"/>
                        <a:cs typeface="Times New Roman" panose="02020603050405020304" pitchFamily="18" charset="0"/>
                      </a:endParaRP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2487776"/>
                  </a:ext>
                </a:extLst>
              </a:tr>
              <a:tr h="1021187">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NetEase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Consumption: Health &amp; Wellness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Sell</a:t>
                      </a:r>
                      <a:endParaRPr lang="en-US" sz="900" dirty="0">
                        <a:effectLst/>
                        <a:latin typeface="+mj-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exited NetEase, a leading Chinese internet and game services provider. NetEase’s earning growth is said to decline next year onwards and while the company remains a key player in China’s gaming market, we see more attractive opportunities elsewhere in the space. We prefer to reallocate to names with stronger long-term growth visibility and hence we exited our position in the name.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2720184"/>
                  </a:ext>
                </a:extLst>
              </a:tr>
              <a:tr h="1015779">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Oddity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Lifestyle: Health &amp; Wellness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Sell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exited Oddity, a consumer-tech company focused on the beauty and wellness industry, following strong performance this year. While the company has executed well with its first two brands, we expect growth to moderate, and we view the upcoming launch of its third brand – focused on medical-grade products – as carrying higher execution risk. Hence, we exited the name.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3691222"/>
                  </a:ext>
                </a:extLst>
              </a:tr>
              <a:tr h="1486894">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Tencent Music Entertainment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Arial" panose="020B0604020202020204" pitchFamily="34" charset="0"/>
                          <a:cs typeface="Times New Roman" panose="02020603050405020304" pitchFamily="18" charset="0"/>
                        </a:rPr>
                        <a:t>Digital Services: Digital Entertainment &amp; Gaming</a:t>
                      </a:r>
                      <a:endParaRPr lang="en-US" sz="9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ts val="1150"/>
                        </a:lnSpc>
                        <a:spcBef>
                          <a:spcPts val="0"/>
                        </a:spcBef>
                        <a:spcAft>
                          <a:spcPts val="800"/>
                        </a:spcAft>
                        <a:buClrTx/>
                        <a:buSzTx/>
                        <a:buFontTx/>
                        <a:buNone/>
                        <a:tabLst>
                          <a:tab pos="6086475" algn="l"/>
                        </a:tabLst>
                        <a:defRPr/>
                      </a:pPr>
                      <a:r>
                        <a:rPr lang="en-US" sz="900" kern="1200" dirty="0">
                          <a:solidFill>
                            <a:schemeClr val="tx1"/>
                          </a:solidFill>
                          <a:effectLst/>
                          <a:latin typeface="+mn-lt"/>
                          <a:ea typeface="Calibri" panose="020F0502020204030204" pitchFamily="34" charset="0"/>
                          <a:cs typeface="Times New Roman" panose="02020603050405020304" pitchFamily="18" charset="0"/>
                        </a:rPr>
                        <a:t>Sell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kern="1200" dirty="0">
                          <a:solidFill>
                            <a:schemeClr val="tx1"/>
                          </a:solidFill>
                          <a:effectLst/>
                          <a:latin typeface="+mn-lt"/>
                          <a:ea typeface="Calibri" panose="020F0502020204030204" pitchFamily="34" charset="0"/>
                          <a:cs typeface="Times New Roman" panose="02020603050405020304" pitchFamily="18" charset="0"/>
                        </a:rPr>
                        <a:t>We exited Tencent Music Entertainment, a leading online music and audio entertainment platform in China, following strong performance. We believe the risk-reward has become less attractive. Earnings growth is expected to moderate meaningfully from FY25 onward, and with the stock approaching our fair value estimates, we chose to reallocate capital to better opportunities.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615275"/>
                  </a:ext>
                </a:extLst>
              </a:tr>
              <a:tr h="1436633">
                <a:tc>
                  <a:txBody>
                    <a:bodyPr/>
                    <a:lstStyle/>
                    <a:p>
                      <a:pPr marL="0" marR="0">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Budweiser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ts val="1150"/>
                        </a:lnSpc>
                        <a:spcBef>
                          <a:spcPts val="0"/>
                        </a:spcBef>
                        <a:spcAft>
                          <a:spcPts val="800"/>
                        </a:spcAft>
                        <a:tabLst>
                          <a:tab pos="6086475" algn="l"/>
                        </a:tabLst>
                      </a:pPr>
                      <a:r>
                        <a:rPr lang="en-US" sz="900" kern="1200" dirty="0">
                          <a:solidFill>
                            <a:schemeClr val="tx1"/>
                          </a:solidFill>
                          <a:effectLst/>
                          <a:latin typeface="+mn-lt"/>
                          <a:ea typeface="Arial" panose="020B0604020202020204" pitchFamily="34" charset="0"/>
                          <a:cs typeface="Times New Roman" panose="02020603050405020304" pitchFamily="18" charset="0"/>
                        </a:rPr>
                        <a:t>Lifestyle: Experiences</a:t>
                      </a:r>
                      <a:endParaRPr lang="en-US" sz="9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15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Sell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800"/>
                        </a:spcAft>
                        <a:tabLst>
                          <a:tab pos="6086475" algn="l"/>
                        </a:tabLst>
                      </a:pPr>
                      <a:r>
                        <a:rPr lang="en-US" sz="900" dirty="0">
                          <a:effectLst/>
                          <a:latin typeface="+mj-lt"/>
                          <a:ea typeface="Calibri" panose="020F0502020204030204" pitchFamily="34" charset="0"/>
                          <a:cs typeface="Times New Roman" panose="02020603050405020304" pitchFamily="18" charset="0"/>
                        </a:rPr>
                        <a:t>We exited Budweiser, the largest beer company in Asia Pacific in terms of sales value, as recovery in demand, especially in China, is taking longer than expected. Despite a weak base in 2024, industry-wide volumes remain under pressure due to ongoing weakness in core consumption channels like restaurants and nightlife, where Budweiser has historically had strong exposure. The company’s inventory turnover days also continued to decline year-on-year in 2025, highlighting persistent softness in demand. Given the muted outlook, we decided to reallocate capital to higher conviction names. </a:t>
                      </a:r>
                    </a:p>
                  </a:txBody>
                  <a:tcPr marL="9144"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2281439"/>
                  </a:ext>
                </a:extLst>
              </a:tr>
            </a:tbl>
          </a:graphicData>
        </a:graphic>
      </p:graphicFrame>
      <p:sp>
        <p:nvSpPr>
          <p:cNvPr id="11" name="Rectangle 4">
            <a:extLst>
              <a:ext uri="{FF2B5EF4-FFF2-40B4-BE49-F238E27FC236}">
                <a16:creationId xmlns:a16="http://schemas.microsoft.com/office/drawing/2014/main" id="{D35BAE24-4688-27A5-F42D-EE6E0E3150D9}"/>
              </a:ext>
            </a:extLst>
          </p:cNvPr>
          <p:cNvSpPr>
            <a:spLocks noChangeArrowheads="1"/>
          </p:cNvSpPr>
          <p:nvPr/>
        </p:nvSpPr>
        <p:spPr bwMode="auto">
          <a:xfrm>
            <a:off x="564833" y="1066714"/>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0123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720D8-8B3A-75FB-E1D6-0E88D07972E1}"/>
            </a:ext>
          </a:extLst>
        </p:cNvPr>
        <p:cNvGrpSpPr/>
        <p:nvPr/>
      </p:nvGrpSpPr>
      <p:grpSpPr>
        <a:xfrm>
          <a:off x="0" y="0"/>
          <a:ext cx="0" cy="0"/>
          <a:chOff x="0" y="0"/>
          <a:chExt cx="0" cy="0"/>
        </a:xfrm>
      </p:grpSpPr>
      <p:sp>
        <p:nvSpPr>
          <p:cNvPr id="29" name="Content Placeholder 28">
            <a:extLst>
              <a:ext uri="{FF2B5EF4-FFF2-40B4-BE49-F238E27FC236}">
                <a16:creationId xmlns:a16="http://schemas.microsoft.com/office/drawing/2014/main" id="{6C85ABBA-1618-AF7C-917E-D9C24656BEA9}"/>
              </a:ext>
            </a:extLst>
          </p:cNvPr>
          <p:cNvSpPr>
            <a:spLocks noGrp="1"/>
          </p:cNvSpPr>
          <p:nvPr>
            <p:ph type="body" sz="quarter" idx="24"/>
          </p:nvPr>
        </p:nvSpPr>
        <p:spPr>
          <a:xfrm>
            <a:off x="457201" y="8501590"/>
            <a:ext cx="6858000" cy="1046267"/>
          </a:xfrm>
        </p:spPr>
        <p:txBody>
          <a:bodyPr/>
          <a:lstStyle/>
          <a:p>
            <a:pPr algn="just"/>
            <a:r>
              <a:rPr lang="en-US" dirty="0">
                <a:solidFill>
                  <a:schemeClr val="tx1"/>
                </a:solidFill>
                <a:latin typeface="+mj-lt"/>
              </a:rPr>
              <a:t>Source: Goldman Sachs Asset Management, FactSet as of 06/30/2025. 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 The Key Themes and related areas of investment may change over time at the sole direction of the Investment Adviser without prior notice to shareholders.</a:t>
            </a:r>
          </a:p>
        </p:txBody>
      </p:sp>
      <p:sp>
        <p:nvSpPr>
          <p:cNvPr id="6" name="Content Placeholder 4">
            <a:extLst>
              <a:ext uri="{FF2B5EF4-FFF2-40B4-BE49-F238E27FC236}">
                <a16:creationId xmlns:a16="http://schemas.microsoft.com/office/drawing/2014/main" id="{5A8721CD-6A41-0956-CE24-41E69EAE3104}"/>
              </a:ext>
            </a:extLst>
          </p:cNvPr>
          <p:cNvSpPr txBox="1">
            <a:spLocks/>
          </p:cNvSpPr>
          <p:nvPr/>
        </p:nvSpPr>
        <p:spPr>
          <a:xfrm>
            <a:off x="457198" y="873626"/>
            <a:ext cx="3248026" cy="905586"/>
          </a:xfrm>
          <a:prstGeom prst="rect">
            <a:avLst/>
          </a:prstGeom>
        </p:spPr>
        <p:txBody>
          <a:bodyPr vert="horz" lIns="0" tIns="0" rIns="0" bIns="0" rtlCol="0">
            <a:noAutofit/>
          </a:bodyPr>
          <a:lstStyle>
            <a:lvl1pPr marL="0" indent="0" algn="l" defTabSz="1019175" rtl="0" eaLnBrk="1" fontAlgn="base" hangingPunct="1">
              <a:lnSpc>
                <a:spcPct val="100000"/>
              </a:lnSpc>
              <a:spcBef>
                <a:spcPts val="600"/>
              </a:spcBef>
              <a:spcAft>
                <a:spcPct val="0"/>
              </a:spcAft>
              <a:defRPr lang="en-US" altLang="en-US" sz="1100" b="1" i="0" kern="1200" spc="0" baseline="0">
                <a:solidFill>
                  <a:schemeClr val="accent2"/>
                </a:solidFill>
                <a:latin typeface="Arial" panose="020B0604020202020204" pitchFamily="34" charset="0"/>
                <a:ea typeface="+mn-ea"/>
                <a:cs typeface="Arial" panose="020B0604020202020204" pitchFamily="34" charset="0"/>
              </a:defRPr>
            </a:lvl1pPr>
            <a:lvl2pPr marL="0" indent="0" algn="l" defTabSz="1019175" rtl="0" eaLnBrk="1" fontAlgn="base" hangingPunct="1">
              <a:lnSpc>
                <a:spcPct val="100000"/>
              </a:lnSpc>
              <a:spcBef>
                <a:spcPts val="300"/>
              </a:spcBef>
              <a:spcAft>
                <a:spcPct val="0"/>
              </a:spcAft>
              <a:buClr>
                <a:schemeClr val="tx1"/>
              </a:buClr>
              <a:buSzPct val="110000"/>
              <a:buFont typeface="Arial" panose="020B0604020202020204" pitchFamily="34" charset="0"/>
              <a:buNone/>
              <a:defRPr lang="en-US" altLang="en-US" sz="900" kern="1200" spc="0" baseline="0">
                <a:solidFill>
                  <a:schemeClr val="tx1"/>
                </a:solidFill>
                <a:latin typeface="Arial" panose="020B0604020202020204" pitchFamily="34" charset="0"/>
                <a:ea typeface="+mn-ea"/>
                <a:cs typeface="Arial" panose="020B0604020202020204" pitchFamily="34" charset="0"/>
              </a:defRPr>
            </a:lvl2pPr>
            <a:lvl3pPr marL="137160" indent="-137160" algn="l" defTabSz="1019175" rtl="0" eaLnBrk="1" fontAlgn="base" hangingPunct="1">
              <a:lnSpc>
                <a:spcPct val="100000"/>
              </a:lnSpc>
              <a:spcBef>
                <a:spcPts val="300"/>
              </a:spcBef>
              <a:spcAft>
                <a:spcPct val="0"/>
              </a:spcAft>
              <a:buClr>
                <a:schemeClr val="tx1"/>
              </a:buClr>
              <a:buFont typeface="Arial" panose="020B0604020202020204" pitchFamily="34" charset="0"/>
              <a:buChar char="•"/>
              <a:defRPr lang="en-US" altLang="en-US" sz="900" kern="1200" spc="0" baseline="0">
                <a:solidFill>
                  <a:schemeClr val="tx1"/>
                </a:solidFill>
                <a:latin typeface="Arial" panose="020B0604020202020204" pitchFamily="34" charset="0"/>
                <a:ea typeface="+mn-ea"/>
                <a:cs typeface="Arial" panose="020B0604020202020204" pitchFamily="34" charset="0"/>
              </a:defRPr>
            </a:lvl3pPr>
            <a:lvl4pPr marL="0" indent="0" algn="l" defTabSz="1019175" rtl="0" eaLnBrk="1" fontAlgn="base" hangingPunct="1">
              <a:lnSpc>
                <a:spcPct val="100000"/>
              </a:lnSpc>
              <a:spcBef>
                <a:spcPts val="300"/>
              </a:spcBef>
              <a:spcAft>
                <a:spcPct val="0"/>
              </a:spcAft>
              <a:buClr>
                <a:schemeClr val="tx1"/>
              </a:buClr>
              <a:buSzPct val="100000"/>
              <a:buFont typeface="Courier New" panose="02070309020205020404" pitchFamily="49" charset="0"/>
              <a:buNone/>
              <a:defRPr lang="en-US" altLang="en-US" sz="900" kern="1200" spc="0" baseline="0">
                <a:solidFill>
                  <a:schemeClr val="tx1"/>
                </a:solidFill>
                <a:latin typeface="Arial" panose="020B0604020202020204" pitchFamily="34" charset="0"/>
                <a:ea typeface="+mn-ea"/>
                <a:cs typeface="Arial" panose="020B0604020202020204" pitchFamily="34" charset="0"/>
              </a:defRPr>
            </a:lvl4pPr>
            <a:lvl5pPr marL="0" indent="0" algn="l" defTabSz="1019175" rtl="0" eaLnBrk="1" fontAlgn="base" hangingPunct="1">
              <a:lnSpc>
                <a:spcPct val="100000"/>
              </a:lnSpc>
              <a:spcBef>
                <a:spcPts val="300"/>
              </a:spcBef>
              <a:spcAft>
                <a:spcPct val="0"/>
              </a:spcAft>
              <a:buFont typeface="+mj-lt"/>
              <a:buNone/>
              <a:defRPr lang="en-US" altLang="en-US" sz="900" b="0" kern="1200" spc="0" baseline="0">
                <a:solidFill>
                  <a:schemeClr val="tx1"/>
                </a:solidFill>
                <a:latin typeface="Arial" panose="020B0604020202020204" pitchFamily="34" charset="0"/>
                <a:ea typeface="+mn-ea"/>
                <a:cs typeface="Arial" panose="020B0604020202020204" pitchFamily="34" charset="0"/>
              </a:defRPr>
            </a:lvl5pPr>
            <a:lvl6pPr marL="0" indent="0" algn="l" defTabSz="914400" rtl="0" eaLnBrk="1" latinLnBrk="0" hangingPunct="1">
              <a:spcBef>
                <a:spcPts val="300"/>
              </a:spcBef>
              <a:buFont typeface="Arial" pitchFamily="34" charset="0"/>
              <a:buNone/>
              <a:defRPr sz="900" kern="1200" baseline="0">
                <a:solidFill>
                  <a:schemeClr val="tx1"/>
                </a:solidFill>
                <a:latin typeface="Arial" panose="020B0604020202020204" pitchFamily="34" charset="0"/>
                <a:ea typeface="+mn-ea"/>
                <a:cs typeface="Arial" panose="020B0604020202020204" pitchFamily="34" charset="0"/>
              </a:defRPr>
            </a:lvl6pPr>
            <a:lvl7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7pPr>
            <a:lvl8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8pPr>
            <a:lvl9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9pPr>
          </a:lstStyle>
          <a:p>
            <a:r>
              <a:rPr lang="en-US" dirty="0"/>
              <a:t>Positioning</a:t>
            </a:r>
            <a:endParaRPr lang="en-US" sz="800" dirty="0"/>
          </a:p>
          <a:p>
            <a:pPr lvl="1"/>
            <a:r>
              <a:rPr lang="en-US" b="1" cap="all" dirty="0">
                <a:latin typeface="Arial Narrow" panose="020B0606020202030204" pitchFamily="34" charset="0"/>
              </a:rPr>
              <a:t>Positioning by Sub-theme</a:t>
            </a:r>
          </a:p>
          <a:p>
            <a:pPr lvl="1"/>
            <a:endParaRPr lang="en-US" dirty="0"/>
          </a:p>
        </p:txBody>
      </p:sp>
      <p:sp>
        <p:nvSpPr>
          <p:cNvPr id="9" name="TextBox 8">
            <a:extLst>
              <a:ext uri="{FF2B5EF4-FFF2-40B4-BE49-F238E27FC236}">
                <a16:creationId xmlns:a16="http://schemas.microsoft.com/office/drawing/2014/main" id="{E7605F10-AAB6-23CE-F203-77CA3286C3E0}"/>
              </a:ext>
            </a:extLst>
          </p:cNvPr>
          <p:cNvSpPr txBox="1"/>
          <p:nvPr/>
        </p:nvSpPr>
        <p:spPr>
          <a:xfrm>
            <a:off x="3814638" y="873626"/>
            <a:ext cx="3076576" cy="230832"/>
          </a:xfrm>
          <a:prstGeom prst="rect">
            <a:avLst/>
          </a:prstGeom>
          <a:noFill/>
        </p:spPr>
        <p:txBody>
          <a:bodyPr wrap="square" lIns="0" rIns="0" rtlCol="0">
            <a:spAutoFit/>
          </a:bodyPr>
          <a:lstStyle/>
          <a:p>
            <a:pPr marL="0" lvl="1" defTabSz="1019175" fontAlgn="base">
              <a:spcBef>
                <a:spcPts val="300"/>
              </a:spcBef>
              <a:spcAft>
                <a:spcPct val="0"/>
              </a:spcAft>
              <a:buClr>
                <a:schemeClr val="tx1"/>
              </a:buClr>
              <a:buSzPct val="110000"/>
            </a:pPr>
            <a:r>
              <a:rPr lang="en-US" altLang="en-US" sz="900" b="1" cap="all" dirty="0">
                <a:latin typeface="Arial Narrow" panose="020B0606020202030204" pitchFamily="34" charset="0"/>
                <a:cs typeface="Arial" panose="020B0604020202020204" pitchFamily="34" charset="0"/>
              </a:rPr>
              <a:t>Top Holding By subtheme</a:t>
            </a:r>
          </a:p>
        </p:txBody>
      </p:sp>
      <p:graphicFrame>
        <p:nvGraphicFramePr>
          <p:cNvPr id="10" name="Chart 9">
            <a:extLst>
              <a:ext uri="{FF2B5EF4-FFF2-40B4-BE49-F238E27FC236}">
                <a16:creationId xmlns:a16="http://schemas.microsoft.com/office/drawing/2014/main" id="{17FEE111-7720-597B-307A-8DAB4EBD652D}"/>
              </a:ext>
            </a:extLst>
          </p:cNvPr>
          <p:cNvGraphicFramePr/>
          <p:nvPr>
            <p:extLst>
              <p:ext uri="{D42A27DB-BD31-4B8C-83A1-F6EECF244321}">
                <p14:modId xmlns:p14="http://schemas.microsoft.com/office/powerpoint/2010/main" val="770811042"/>
              </p:ext>
            </p:extLst>
          </p:nvPr>
        </p:nvGraphicFramePr>
        <p:xfrm>
          <a:off x="457198" y="1139558"/>
          <a:ext cx="3248026" cy="774999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Table 11">
            <a:extLst>
              <a:ext uri="{FF2B5EF4-FFF2-40B4-BE49-F238E27FC236}">
                <a16:creationId xmlns:a16="http://schemas.microsoft.com/office/drawing/2014/main" id="{464EFC5E-E567-58DC-ECD5-BB71C48BF92F}"/>
              </a:ext>
            </a:extLst>
          </p:cNvPr>
          <p:cNvGraphicFramePr>
            <a:graphicFrameLocks noGrp="1"/>
          </p:cNvGraphicFramePr>
          <p:nvPr>
            <p:custDataLst>
              <p:tags r:id="rId1"/>
            </p:custDataLst>
            <p:extLst>
              <p:ext uri="{D42A27DB-BD31-4B8C-83A1-F6EECF244321}">
                <p14:modId xmlns:p14="http://schemas.microsoft.com/office/powerpoint/2010/main" val="3414511702"/>
              </p:ext>
            </p:extLst>
          </p:nvPr>
        </p:nvGraphicFramePr>
        <p:xfrm>
          <a:off x="3814639" y="1167012"/>
          <a:ext cx="3429001" cy="7658935"/>
        </p:xfrm>
        <a:graphic>
          <a:graphicData uri="http://schemas.openxmlformats.org/drawingml/2006/table">
            <a:tbl>
              <a:tblPr>
                <a:tableStyleId>{2D5ABB26-0587-4C30-8999-92F81FD0307C}</a:tableStyleId>
              </a:tblPr>
              <a:tblGrid>
                <a:gridCol w="1301081">
                  <a:extLst>
                    <a:ext uri="{9D8B030D-6E8A-4147-A177-3AD203B41FA5}">
                      <a16:colId xmlns:a16="http://schemas.microsoft.com/office/drawing/2014/main" val="20000"/>
                    </a:ext>
                  </a:extLst>
                </a:gridCol>
                <a:gridCol w="436279">
                  <a:extLst>
                    <a:ext uri="{9D8B030D-6E8A-4147-A177-3AD203B41FA5}">
                      <a16:colId xmlns:a16="http://schemas.microsoft.com/office/drawing/2014/main" val="20001"/>
                    </a:ext>
                  </a:extLst>
                </a:gridCol>
                <a:gridCol w="1297197">
                  <a:extLst>
                    <a:ext uri="{9D8B030D-6E8A-4147-A177-3AD203B41FA5}">
                      <a16:colId xmlns:a16="http://schemas.microsoft.com/office/drawing/2014/main" val="3664333667"/>
                    </a:ext>
                  </a:extLst>
                </a:gridCol>
                <a:gridCol w="394444">
                  <a:extLst>
                    <a:ext uri="{9D8B030D-6E8A-4147-A177-3AD203B41FA5}">
                      <a16:colId xmlns:a16="http://schemas.microsoft.com/office/drawing/2014/main" val="2271230887"/>
                    </a:ext>
                  </a:extLst>
                </a:gridCol>
              </a:tblGrid>
              <a:tr h="842906">
                <a:tc>
                  <a:txBody>
                    <a:bodyPr/>
                    <a:lstStyle/>
                    <a:p>
                      <a:pPr marL="0" algn="l" fontAlgn="b"/>
                      <a:r>
                        <a:rPr lang="en-US" sz="800" b="1" i="0" u="none" strike="noStrike" dirty="0">
                          <a:solidFill>
                            <a:schemeClr val="bg1"/>
                          </a:solidFill>
                          <a:latin typeface="+mj-lt"/>
                        </a:rPr>
                        <a:t>TECH-ENABLED CONSUMPTION</a:t>
                      </a:r>
                    </a:p>
                  </a:txBody>
                  <a:tcPr marL="54864" marR="65455" marT="30831" marB="30831"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7A909E"/>
                    </a:solidFill>
                  </a:tcPr>
                </a:tc>
                <a:tc>
                  <a:txBody>
                    <a:bodyPr/>
                    <a:lstStyle/>
                    <a:p>
                      <a:pPr algn="ctr" fontAlgn="b"/>
                      <a:r>
                        <a:rPr lang="en-US" sz="700" b="1" i="0" u="none" strike="noStrike" dirty="0">
                          <a:solidFill>
                            <a:schemeClr val="bg1"/>
                          </a:solidFill>
                          <a:latin typeface="+mj-lt"/>
                        </a:rPr>
                        <a:t>Weight  (%)</a:t>
                      </a:r>
                    </a:p>
                  </a:txBody>
                  <a:tcPr marL="0" marR="65455" marT="30831" marB="30831" anchor="ct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7A909E"/>
                    </a:solidFill>
                  </a:tcPr>
                </a:tc>
                <a:tc>
                  <a:txBody>
                    <a:bodyPr/>
                    <a:lstStyle/>
                    <a:p>
                      <a:pPr marL="0" algn="l" fontAlgn="b"/>
                      <a:r>
                        <a:rPr lang="en-US" sz="800" b="1" i="0" u="none" strike="noStrike" dirty="0">
                          <a:solidFill>
                            <a:schemeClr val="bg1"/>
                          </a:solidFill>
                          <a:latin typeface="+mj-lt"/>
                        </a:rPr>
                        <a:t>LIFESTYLE</a:t>
                      </a:r>
                      <a:r>
                        <a:rPr lang="en-US" sz="800" b="1" i="0" u="none" strike="noStrike" baseline="0" dirty="0">
                          <a:solidFill>
                            <a:schemeClr val="bg1"/>
                          </a:solidFill>
                          <a:latin typeface="+mj-lt"/>
                        </a:rPr>
                        <a:t> &amp; VALUES</a:t>
                      </a:r>
                      <a:endParaRPr lang="en-US" sz="800" b="1" i="0" u="none" strike="noStrike" dirty="0">
                        <a:solidFill>
                          <a:schemeClr val="bg1"/>
                        </a:solidFill>
                        <a:latin typeface="+mj-lt"/>
                      </a:endParaRPr>
                    </a:p>
                  </a:txBody>
                  <a:tcPr marL="54864" marR="65455" marT="30831" marB="30831" anchor="ct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7A909E"/>
                    </a:solidFill>
                  </a:tcPr>
                </a:tc>
                <a:tc>
                  <a:txBody>
                    <a:bodyPr/>
                    <a:lstStyle/>
                    <a:p>
                      <a:pPr marL="0" marR="0" lvl="0" indent="0" algn="ctr" defTabSz="1036171" rtl="0" eaLnBrk="1" fontAlgn="b" latinLnBrk="0" hangingPunct="1">
                        <a:lnSpc>
                          <a:spcPct val="100000"/>
                        </a:lnSpc>
                        <a:spcBef>
                          <a:spcPts val="0"/>
                        </a:spcBef>
                        <a:spcAft>
                          <a:spcPts val="0"/>
                        </a:spcAft>
                        <a:buClrTx/>
                        <a:buSzTx/>
                        <a:buFontTx/>
                        <a:buNone/>
                        <a:tabLst/>
                        <a:defRPr/>
                      </a:pPr>
                      <a:r>
                        <a:rPr lang="en-US" sz="700" b="1" i="0" u="none" strike="noStrike" kern="1200" dirty="0">
                          <a:solidFill>
                            <a:schemeClr val="bg1"/>
                          </a:solidFill>
                          <a:latin typeface="+mn-lt"/>
                          <a:ea typeface="+mn-ea"/>
                          <a:cs typeface="+mn-cs"/>
                        </a:rPr>
                        <a:t> Weight (%)</a:t>
                      </a:r>
                    </a:p>
                  </a:txBody>
                  <a:tcPr marL="0" marR="65455" marT="30831" marB="30831"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7A909E"/>
                    </a:solidFill>
                  </a:tcPr>
                </a:tc>
                <a:extLst>
                  <a:ext uri="{0D108BD9-81ED-4DB2-BD59-A6C34878D82A}">
                    <a16:rowId xmlns:a16="http://schemas.microsoft.com/office/drawing/2014/main" val="10000"/>
                  </a:ext>
                </a:extLst>
              </a:tr>
              <a:tr h="441973">
                <a:tc>
                  <a:txBody>
                    <a:bodyPr/>
                    <a:lstStyle/>
                    <a:p>
                      <a:pPr algn="l" fontAlgn="b"/>
                      <a:r>
                        <a:rPr lang="en-US" sz="800" b="1" i="0" u="none" strike="noStrike" kern="1200" dirty="0">
                          <a:solidFill>
                            <a:schemeClr val="bg1"/>
                          </a:solidFill>
                          <a:effectLst/>
                          <a:latin typeface="+mn-lt"/>
                          <a:ea typeface="+mn-ea"/>
                          <a:cs typeface="+mn-cs"/>
                        </a:rPr>
                        <a:t>E-Commerce</a:t>
                      </a:r>
                      <a:endParaRPr lang="en-US" sz="800" b="1" i="0" u="none" strike="noStrike" dirty="0">
                        <a:solidFill>
                          <a:schemeClr val="bg1"/>
                        </a:solidFill>
                        <a:effectLst/>
                        <a:latin typeface="+mj-lt"/>
                      </a:endParaRPr>
                    </a:p>
                  </a:txBody>
                  <a:tcPr marR="0" marT="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gridSpan="2">
                  <a:txBody>
                    <a:bodyPr/>
                    <a:lstStyle/>
                    <a:p>
                      <a:pPr algn="l" fontAlgn="b"/>
                      <a:r>
                        <a:rPr lang="en-US" sz="800" b="1" i="0" u="none" strike="noStrike" dirty="0">
                          <a:solidFill>
                            <a:schemeClr val="bg1"/>
                          </a:solidFill>
                          <a:effectLst/>
                          <a:latin typeface="+mj-lt"/>
                        </a:rPr>
                        <a:t>Experiences</a:t>
                      </a:r>
                    </a:p>
                  </a:txBody>
                  <a:tcPr marR="0" marT="0" marB="0" anchor="ctr">
                    <a:lnL w="9525" cap="flat" cmpd="sng" algn="ctr">
                      <a:solidFill>
                        <a:schemeClr val="tx1">
                          <a:lumMod val="50000"/>
                          <a:lumOff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tc hMerge="1">
                  <a:txBody>
                    <a:bodyPr/>
                    <a:lstStyle/>
                    <a:p>
                      <a:pPr algn="l" fontAlgn="b"/>
                      <a:endParaRPr lang="en-US" sz="800" b="0" i="0" u="none" strike="noStrike" dirty="0">
                        <a:solidFill>
                          <a:schemeClr val="bg1"/>
                        </a:solidFill>
                        <a:effectLst/>
                        <a:latin typeface="+mj-lt"/>
                      </a:endParaRPr>
                    </a:p>
                  </a:txBody>
                  <a:tcPr marL="0" marR="0" marT="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extLst>
                  <a:ext uri="{0D108BD9-81ED-4DB2-BD59-A6C34878D82A}">
                    <a16:rowId xmlns:a16="http://schemas.microsoft.com/office/drawing/2014/main" val="10001"/>
                  </a:ext>
                </a:extLst>
              </a:tr>
              <a:tr h="471721">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a:ln>
                            <a:noFill/>
                          </a:ln>
                          <a:solidFill>
                            <a:srgbClr val="000000"/>
                          </a:solidFill>
                          <a:effectLst/>
                          <a:uLnTx/>
                          <a:uFillTx/>
                          <a:latin typeface="Arial"/>
                          <a:ea typeface="+mn-ea"/>
                          <a:cs typeface="+mn-cs"/>
                        </a:rPr>
                        <a:t>Amazon</a:t>
                      </a: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6.8</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l" defTabSz="1036171" rtl="0" eaLnBrk="1" fontAlgn="b" latinLnBrk="0" hangingPunct="1"/>
                      <a:r>
                        <a:rPr lang="en-US" sz="800" b="0" i="0" u="none" strike="noStrike" kern="1200" dirty="0">
                          <a:solidFill>
                            <a:srgbClr val="000000"/>
                          </a:solidFill>
                          <a:effectLst/>
                          <a:latin typeface="+mj-lt"/>
                          <a:ea typeface="+mn-ea"/>
                          <a:cs typeface="+mn-cs"/>
                        </a:rPr>
                        <a:t>DoorDash</a:t>
                      </a:r>
                    </a:p>
                  </a:txBody>
                  <a:tcPr marR="7620" marT="762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2.9</a:t>
                      </a:r>
                    </a:p>
                  </a:txBody>
                  <a:tcPr marL="7620" marR="7620" marT="762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r h="532913">
                <a:tc>
                  <a:txBody>
                    <a:bodyPr/>
                    <a:lstStyle/>
                    <a:p>
                      <a:pPr algn="l" fontAlgn="b"/>
                      <a:r>
                        <a:rPr lang="en-US" sz="800" b="1" i="0" u="none" strike="noStrike" kern="1200" dirty="0">
                          <a:solidFill>
                            <a:schemeClr val="bg1"/>
                          </a:solidFill>
                          <a:effectLst/>
                          <a:latin typeface="+mn-lt"/>
                          <a:ea typeface="+mn-ea"/>
                          <a:cs typeface="+mn-cs"/>
                        </a:rPr>
                        <a:t>Digital Entertainment &amp; Gaming</a:t>
                      </a:r>
                      <a:endParaRPr lang="en-US" sz="800" b="1" i="0" u="none" strike="noStrike" dirty="0">
                        <a:solidFill>
                          <a:schemeClr val="bg1"/>
                        </a:solidFill>
                        <a:effectLst/>
                        <a:latin typeface="+mj-lt"/>
                      </a:endParaRPr>
                    </a:p>
                  </a:txBody>
                  <a:tcPr marR="0" marT="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r>
                        <a:rPr lang="en-US" sz="800" b="1" i="0" u="none" strike="noStrike" dirty="0">
                          <a:solidFill>
                            <a:schemeClr val="bg1"/>
                          </a:solidFill>
                          <a:effectLst/>
                          <a:latin typeface="+mj-lt"/>
                        </a:rPr>
                        <a:t>Sustainable Living</a:t>
                      </a:r>
                    </a:p>
                  </a:txBody>
                  <a:tcPr marR="0" marT="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tc>
                  <a:txBody>
                    <a:bodyPr/>
                    <a:lstStyle/>
                    <a:p>
                      <a:pPr algn="l" fontAlgn="b"/>
                      <a:endParaRPr lang="en-US" sz="800" b="0" i="0" u="none" strike="noStrike" dirty="0">
                        <a:solidFill>
                          <a:schemeClr val="bg1"/>
                        </a:solidFill>
                        <a:effectLst/>
                        <a:latin typeface="+mj-lt"/>
                      </a:endParaRPr>
                    </a:p>
                  </a:txBody>
                  <a:tcPr marL="0" marR="0" marT="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extLst>
                  <a:ext uri="{0D108BD9-81ED-4DB2-BD59-A6C34878D82A}">
                    <a16:rowId xmlns:a16="http://schemas.microsoft.com/office/drawing/2014/main" val="1456630756"/>
                  </a:ext>
                </a:extLst>
              </a:tr>
              <a:tr h="471721">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a:ln>
                            <a:noFill/>
                          </a:ln>
                          <a:solidFill>
                            <a:srgbClr val="000000"/>
                          </a:solidFill>
                          <a:effectLst/>
                          <a:uLnTx/>
                          <a:uFillTx/>
                          <a:latin typeface="Arial"/>
                          <a:ea typeface="+mn-ea"/>
                          <a:cs typeface="+mn-cs"/>
                        </a:rPr>
                        <a:t>Netflix</a:t>
                      </a: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4.6</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l" defTabSz="1036171" rtl="0" eaLnBrk="1" fontAlgn="b" latinLnBrk="0" hangingPunct="1"/>
                      <a:r>
                        <a:rPr lang="en-US" sz="800" b="0" i="0" u="none" strike="noStrike" kern="1200" dirty="0">
                          <a:solidFill>
                            <a:srgbClr val="000000"/>
                          </a:solidFill>
                          <a:effectLst/>
                          <a:latin typeface="+mj-lt"/>
                          <a:ea typeface="+mn-ea"/>
                          <a:cs typeface="+mn-cs"/>
                        </a:rPr>
                        <a:t>DSM Firmenich`</a:t>
                      </a:r>
                    </a:p>
                  </a:txBody>
                  <a:tcPr marR="7620" marT="762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1.7</a:t>
                      </a:r>
                    </a:p>
                  </a:txBody>
                  <a:tcPr marL="7620" marR="7620" marT="762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42194776"/>
                  </a:ext>
                </a:extLst>
              </a:tr>
              <a:tr h="441973">
                <a:tc>
                  <a:txBody>
                    <a:bodyPr/>
                    <a:lstStyle/>
                    <a:p>
                      <a:pPr algn="l" fontAlgn="b"/>
                      <a:r>
                        <a:rPr lang="en-US" sz="800" b="1" i="0" u="none" strike="noStrike" dirty="0">
                          <a:solidFill>
                            <a:schemeClr val="bg1"/>
                          </a:solidFill>
                          <a:effectLst/>
                          <a:latin typeface="+mj-lt"/>
                        </a:rPr>
                        <a:t>Digital Components</a:t>
                      </a:r>
                      <a:endParaRPr lang="en-US" sz="800" b="1" i="0" u="none" strike="noStrike" baseline="0" dirty="0">
                        <a:solidFill>
                          <a:schemeClr val="bg1"/>
                        </a:solidFill>
                        <a:effectLst/>
                        <a:latin typeface="+mj-lt"/>
                      </a:endParaRPr>
                    </a:p>
                  </a:txBody>
                  <a:tcPr marR="0" marT="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r>
                        <a:rPr lang="en-US" sz="800" b="1" i="0" u="none" strike="noStrike" dirty="0">
                          <a:solidFill>
                            <a:schemeClr val="bg1"/>
                          </a:solidFill>
                          <a:effectLst/>
                          <a:latin typeface="+mj-lt"/>
                        </a:rPr>
                        <a:t>Health &amp; Wellness</a:t>
                      </a:r>
                    </a:p>
                  </a:txBody>
                  <a:tcPr marR="0" marT="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tc>
                  <a:txBody>
                    <a:bodyPr/>
                    <a:lstStyle/>
                    <a:p>
                      <a:pPr algn="l" fontAlgn="b"/>
                      <a:endParaRPr lang="en-US" sz="800" b="0" i="0" u="none" strike="noStrike" dirty="0">
                        <a:solidFill>
                          <a:schemeClr val="bg1"/>
                        </a:solidFill>
                        <a:effectLst/>
                        <a:latin typeface="+mj-lt"/>
                      </a:endParaRPr>
                    </a:p>
                  </a:txBody>
                  <a:tcPr marL="0" marR="0" marT="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extLst>
                  <a:ext uri="{0D108BD9-81ED-4DB2-BD59-A6C34878D82A}">
                    <a16:rowId xmlns:a16="http://schemas.microsoft.com/office/drawing/2014/main" val="3375461961"/>
                  </a:ext>
                </a:extLst>
              </a:tr>
              <a:tr h="471721">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a:ln>
                            <a:noFill/>
                          </a:ln>
                          <a:solidFill>
                            <a:srgbClr val="000000"/>
                          </a:solidFill>
                          <a:effectLst/>
                          <a:uLnTx/>
                          <a:uFillTx/>
                          <a:latin typeface="Arial"/>
                          <a:ea typeface="+mn-ea"/>
                          <a:cs typeface="+mn-cs"/>
                        </a:rPr>
                        <a:t>NVIDIA</a:t>
                      </a: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7.5</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lang="en-US" sz="800" b="0" i="0" u="none" strike="noStrike" kern="1200" dirty="0">
                          <a:solidFill>
                            <a:srgbClr val="000000"/>
                          </a:solidFill>
                          <a:effectLst/>
                          <a:latin typeface="+mj-lt"/>
                          <a:ea typeface="+mn-ea"/>
                          <a:cs typeface="+mn-cs"/>
                        </a:rPr>
                        <a:t>Eli Lilly</a:t>
                      </a:r>
                      <a:endParaRPr lang="en-US" sz="800" b="0" i="0" u="none" strike="noStrike" kern="1200" dirty="0">
                        <a:solidFill>
                          <a:srgbClr val="000000"/>
                        </a:solidFill>
                        <a:effectLst/>
                        <a:latin typeface="+mn-lt"/>
                        <a:ea typeface="+mn-ea"/>
                        <a:cs typeface="+mn-cs"/>
                      </a:endParaRPr>
                    </a:p>
                  </a:txBody>
                  <a:tcPr marR="7620" marT="762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2.8</a:t>
                      </a:r>
                    </a:p>
                  </a:txBody>
                  <a:tcPr marL="7620" marR="7620" marT="762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5"/>
                  </a:ext>
                </a:extLst>
              </a:tr>
              <a:tr h="441973">
                <a:tc>
                  <a:txBody>
                    <a:bodyPr/>
                    <a:lstStyle/>
                    <a:p>
                      <a:pPr algn="l" fontAlgn="b"/>
                      <a:r>
                        <a:rPr lang="en-US" sz="800" b="1" i="0" u="none" strike="noStrike" dirty="0">
                          <a:solidFill>
                            <a:schemeClr val="bg1"/>
                          </a:solidFill>
                          <a:effectLst/>
                          <a:latin typeface="+mj-lt"/>
                        </a:rPr>
                        <a:t>Social Media</a:t>
                      </a:r>
                    </a:p>
                  </a:txBody>
                  <a:tcPr marR="0" marT="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algn="l" fontAlgn="b"/>
                      <a:r>
                        <a:rPr lang="en-US" sz="800" b="1" i="0" u="none" strike="noStrike" dirty="0">
                          <a:solidFill>
                            <a:schemeClr val="bg1"/>
                          </a:solidFill>
                          <a:effectLst/>
                          <a:latin typeface="+mj-lt"/>
                        </a:rPr>
                        <a:t>Luxury</a:t>
                      </a:r>
                    </a:p>
                  </a:txBody>
                  <a:tcPr marR="0" marT="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tc>
                  <a:txBody>
                    <a:bodyPr/>
                    <a:lstStyle/>
                    <a:p>
                      <a:pPr algn="l" fontAlgn="b"/>
                      <a:endParaRPr lang="en-US" sz="800" b="0" i="0" u="none" strike="noStrike" dirty="0">
                        <a:solidFill>
                          <a:schemeClr val="bg1"/>
                        </a:solidFill>
                        <a:effectLst/>
                        <a:latin typeface="+mj-lt"/>
                      </a:endParaRPr>
                    </a:p>
                  </a:txBody>
                  <a:tcPr marL="0" marR="0" marT="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6FAFE7"/>
                    </a:solidFill>
                  </a:tcPr>
                </a:tc>
                <a:extLst>
                  <a:ext uri="{0D108BD9-81ED-4DB2-BD59-A6C34878D82A}">
                    <a16:rowId xmlns:a16="http://schemas.microsoft.com/office/drawing/2014/main" val="10007"/>
                  </a:ext>
                </a:extLst>
              </a:tr>
              <a:tr h="680264">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a:ln>
                            <a:noFill/>
                          </a:ln>
                          <a:solidFill>
                            <a:srgbClr val="000000"/>
                          </a:solidFill>
                          <a:effectLst/>
                          <a:uLnTx/>
                          <a:uFillTx/>
                          <a:latin typeface="Arial"/>
                          <a:ea typeface="+mn-ea"/>
                          <a:cs typeface="+mn-cs"/>
                        </a:rPr>
                        <a:t>Meta</a:t>
                      </a: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3.5</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l" defTabSz="1036171" rtl="0" eaLnBrk="1" fontAlgn="b" latinLnBrk="0" hangingPunct="1"/>
                      <a:r>
                        <a:rPr lang="en-US" sz="800" b="0" i="0" u="none" strike="noStrike" kern="1200" dirty="0">
                          <a:solidFill>
                            <a:srgbClr val="000000"/>
                          </a:solidFill>
                          <a:effectLst/>
                          <a:latin typeface="+mj-lt"/>
                          <a:ea typeface="+mn-ea"/>
                          <a:cs typeface="+mn-cs"/>
                        </a:rPr>
                        <a:t>Moncler</a:t>
                      </a:r>
                    </a:p>
                  </a:txBody>
                  <a:tcPr marR="7620" marT="7620" marB="0" anchor="ctr">
                    <a:lnL w="9525" cap="flat" cmpd="sng" algn="ctr">
                      <a:solidFill>
                        <a:schemeClr val="tx1">
                          <a:lumMod val="50000"/>
                          <a:lumOff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0.6</a:t>
                      </a:r>
                    </a:p>
                  </a:txBody>
                  <a:tcPr marL="7620" marR="7620" marT="7620" marB="0" anchor="ctr">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8"/>
                  </a:ext>
                </a:extLst>
              </a:tr>
              <a:tr h="441973">
                <a:tc gridSpan="2">
                  <a:txBody>
                    <a:bodyPr/>
                    <a:lstStyle/>
                    <a:p>
                      <a:pPr algn="l" fontAlgn="b"/>
                      <a:r>
                        <a:rPr lang="en-US" sz="800" b="1" i="0" u="none" strike="noStrike" dirty="0">
                          <a:solidFill>
                            <a:schemeClr val="bg1"/>
                          </a:solidFill>
                          <a:effectLst/>
                          <a:latin typeface="+mj-lt"/>
                        </a:rPr>
                        <a:t>FinTech Infrastructure</a:t>
                      </a:r>
                    </a:p>
                  </a:txBody>
                  <a:tcPr marR="0" marT="0" marB="0" anchor="ctr">
                    <a:lnL w="6350" cap="flat" cmpd="sng" algn="ctr">
                      <a:solidFill>
                        <a:schemeClr val="bg1">
                          <a:lumMod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hMerge="1">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2"/>
                    </a:solidFill>
                  </a:tcPr>
                </a:tc>
                <a:tc>
                  <a:txBody>
                    <a:bodyPr/>
                    <a:lstStyle/>
                    <a:p>
                      <a:pPr marL="0" algn="l" defTabSz="914400" rtl="0" eaLnBrk="1" fontAlgn="b" latinLnBrk="0" hangingPunct="1"/>
                      <a:r>
                        <a:rPr lang="en-US" sz="800" b="1" i="0" u="none" strike="noStrike" kern="1200" dirty="0">
                          <a:solidFill>
                            <a:schemeClr val="bg1"/>
                          </a:solidFill>
                          <a:effectLst/>
                          <a:latin typeface="+mj-lt"/>
                          <a:ea typeface="+mn-ea"/>
                          <a:cs typeface="+mn-cs"/>
                        </a:rPr>
                        <a:t>  Value Consumption</a:t>
                      </a:r>
                    </a:p>
                  </a:txBody>
                  <a:tcPr marL="0" marR="0" marT="0" marB="0" anchor="ctr">
                    <a:lnL w="9525" cap="flat" cmpd="sng" algn="ctr">
                      <a:solidFill>
                        <a:schemeClr val="tx1">
                          <a:lumMod val="50000"/>
                          <a:lumOff val="50000"/>
                        </a:schemeClr>
                      </a:solidFill>
                      <a:prstDash val="solid"/>
                      <a:round/>
                      <a:headEnd type="none" w="med" len="med"/>
                      <a:tailEnd type="none" w="med" len="med"/>
                    </a:lnL>
                    <a:lnR>
                      <a:noFill/>
                    </a:lnR>
                    <a:lnT w="63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6FAFE7"/>
                    </a:solidFill>
                  </a:tcPr>
                </a:tc>
                <a:tc>
                  <a:txBody>
                    <a:bodyPr/>
                    <a:lstStyle/>
                    <a:p>
                      <a:pPr marL="0" algn="l" defTabSz="914400" rtl="0" eaLnBrk="1" fontAlgn="b" latinLnBrk="0" hangingPunct="1"/>
                      <a:endParaRPr lang="en-US" sz="800" b="1" i="0" u="none" strike="noStrike" kern="1200" dirty="0">
                        <a:solidFill>
                          <a:schemeClr val="bg1"/>
                        </a:solidFill>
                        <a:effectLst/>
                        <a:latin typeface="+mj-lt"/>
                        <a:ea typeface="+mn-ea"/>
                        <a:cs typeface="+mn-cs"/>
                      </a:endParaRPr>
                    </a:p>
                  </a:txBody>
                  <a:tcPr marL="0" marR="0" marT="0" marB="0" anchor="ctr">
                    <a:lnL>
                      <a:noFill/>
                    </a:lnL>
                    <a:lnR w="635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6FAFE7"/>
                    </a:solidFill>
                  </a:tcPr>
                </a:tc>
                <a:extLst>
                  <a:ext uri="{0D108BD9-81ED-4DB2-BD59-A6C34878D82A}">
                    <a16:rowId xmlns:a16="http://schemas.microsoft.com/office/drawing/2014/main" val="1699545935"/>
                  </a:ext>
                </a:extLst>
              </a:tr>
              <a:tr h="471721">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a:ln>
                            <a:noFill/>
                          </a:ln>
                          <a:solidFill>
                            <a:srgbClr val="000000"/>
                          </a:solidFill>
                          <a:effectLst/>
                          <a:uLnTx/>
                          <a:uFillTx/>
                          <a:latin typeface="Arial"/>
                          <a:ea typeface="+mn-ea"/>
                          <a:cs typeface="+mn-cs"/>
                        </a:rPr>
                        <a:t>Mastercard</a:t>
                      </a: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3.8</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l" defTabSz="1036171" rtl="0" eaLnBrk="1" fontAlgn="b" latinLnBrk="0" hangingPunct="1"/>
                      <a:r>
                        <a:rPr lang="en-US" sz="800" b="0" i="0" u="none" strike="noStrike" kern="1200" dirty="0">
                          <a:solidFill>
                            <a:srgbClr val="000000"/>
                          </a:solidFill>
                          <a:effectLst/>
                          <a:latin typeface="+mj-lt"/>
                          <a:ea typeface="+mn-ea"/>
                          <a:cs typeface="+mn-cs"/>
                        </a:rPr>
                        <a:t>  TJ Maxx</a:t>
                      </a:r>
                    </a:p>
                  </a:txBody>
                  <a:tcPr marL="7620" marR="7620" marT="7620" marB="0" anchor="ctr">
                    <a:lnL w="9525" cap="flat" cmpd="sng" algn="ctr">
                      <a:solidFill>
                        <a:schemeClr val="tx1">
                          <a:lumMod val="50000"/>
                          <a:lumOff val="50000"/>
                        </a:schemeClr>
                      </a:solid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2.7</a:t>
                      </a:r>
                    </a:p>
                  </a:txBody>
                  <a:tcPr marL="7620" marR="7620" marT="7620" marB="0" anchor="ctr">
                    <a:lnL>
                      <a:noFill/>
                    </a:lnL>
                    <a:lnR w="12700" cap="flat" cmpd="sng" algn="ctr">
                      <a:solidFill>
                        <a:schemeClr val="bg1">
                          <a:lumMod val="6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3573279"/>
                  </a:ext>
                </a:extLst>
              </a:tr>
              <a:tr h="532913">
                <a:tc gridSpan="2">
                  <a:txBody>
                    <a:bodyPr/>
                    <a:lstStyle/>
                    <a:p>
                      <a:pPr algn="l" fontAlgn="b"/>
                      <a:r>
                        <a:rPr lang="en-US" sz="800" b="1" i="0" u="none" strike="noStrike" dirty="0">
                          <a:solidFill>
                            <a:schemeClr val="bg1"/>
                          </a:solidFill>
                          <a:effectLst/>
                          <a:latin typeface="+mj-lt"/>
                        </a:rPr>
                        <a:t>Internet &amp; Communications Infrastructure</a:t>
                      </a:r>
                    </a:p>
                  </a:txBody>
                  <a:tcPr marR="0" marT="0" marB="0" anchor="ctr">
                    <a:lnL w="6350" cap="flat" cmpd="sng" algn="ctr">
                      <a:solidFill>
                        <a:schemeClr val="bg1">
                          <a:lumMod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2178C4"/>
                    </a:solidFill>
                  </a:tcPr>
                </a:tc>
                <a:tc hMerge="1">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2178C4"/>
                    </a:solidFill>
                  </a:tcPr>
                </a:tc>
                <a:tc>
                  <a:txBody>
                    <a:bodyPr/>
                    <a:lstStyle/>
                    <a:p>
                      <a:pPr algn="l" fontAlgn="b"/>
                      <a:r>
                        <a:rPr lang="en-US" sz="800" b="0" i="0" u="none" strike="noStrike" dirty="0">
                          <a:solidFill>
                            <a:schemeClr val="bg1"/>
                          </a:solidFill>
                          <a:effectLst/>
                          <a:latin typeface="+mj-lt"/>
                        </a:rPr>
                        <a:t>  </a:t>
                      </a:r>
                      <a:r>
                        <a:rPr lang="en-US" sz="800" b="1" i="0" u="none" strike="noStrike" dirty="0">
                          <a:solidFill>
                            <a:schemeClr val="bg1"/>
                          </a:solidFill>
                          <a:effectLst/>
                          <a:latin typeface="+mj-lt"/>
                        </a:rPr>
                        <a:t>Home</a:t>
                      </a:r>
                    </a:p>
                  </a:txBody>
                  <a:tcPr marL="0" marR="0" marT="0" marB="0" anchor="ctr">
                    <a:lnL w="9525" cap="flat" cmpd="sng" algn="ctr">
                      <a:solidFill>
                        <a:schemeClr val="tx1">
                          <a:lumMod val="50000"/>
                          <a:lumOff val="50000"/>
                        </a:schemeClr>
                      </a:solid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6FAFE7"/>
                    </a:solidFill>
                  </a:tcPr>
                </a:tc>
                <a:tc>
                  <a:txBody>
                    <a:bodyPr/>
                    <a:lstStyle/>
                    <a:p>
                      <a:pPr algn="l" fontAlgn="b"/>
                      <a:endParaRPr lang="en-US" sz="800" b="0" i="0" u="none" strike="noStrike" dirty="0">
                        <a:solidFill>
                          <a:schemeClr val="bg1"/>
                        </a:solidFill>
                        <a:effectLst/>
                        <a:latin typeface="+mj-lt"/>
                      </a:endParaRPr>
                    </a:p>
                  </a:txBody>
                  <a:tcPr marL="0" marR="0" marT="0" marB="0" anchor="ctr">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6FAFE7"/>
                    </a:solidFill>
                  </a:tcPr>
                </a:tc>
                <a:extLst>
                  <a:ext uri="{0D108BD9-81ED-4DB2-BD59-A6C34878D82A}">
                    <a16:rowId xmlns:a16="http://schemas.microsoft.com/office/drawing/2014/main" val="2252837849"/>
                  </a:ext>
                </a:extLst>
              </a:tr>
              <a:tr h="471721">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a:ln>
                            <a:noFill/>
                          </a:ln>
                          <a:solidFill>
                            <a:srgbClr val="000000"/>
                          </a:solidFill>
                          <a:effectLst/>
                          <a:uLnTx/>
                          <a:uFillTx/>
                          <a:latin typeface="Arial"/>
                          <a:ea typeface="+mn-ea"/>
                          <a:cs typeface="+mn-cs"/>
                        </a:rPr>
                        <a:t>Apple</a:t>
                      </a: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7.8</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l" defTabSz="1036171" rtl="0" eaLnBrk="1" fontAlgn="b" latinLnBrk="0" hangingPunct="1"/>
                      <a:r>
                        <a:rPr lang="en-US" sz="800" b="0" i="0" u="none" strike="noStrike" kern="1200" dirty="0">
                          <a:solidFill>
                            <a:srgbClr val="000000"/>
                          </a:solidFill>
                          <a:effectLst/>
                          <a:latin typeface="+mj-lt"/>
                          <a:ea typeface="+mn-ea"/>
                          <a:cs typeface="+mn-cs"/>
                        </a:rPr>
                        <a:t>  Scout24</a:t>
                      </a:r>
                    </a:p>
                  </a:txBody>
                  <a:tcPr marL="7620" marR="7620" marT="7620" marB="0" anchor="ctr">
                    <a:lnL w="9525" cap="flat" cmpd="sng" algn="ctr">
                      <a:solidFill>
                        <a:schemeClr val="tx1">
                          <a:lumMod val="50000"/>
                          <a:lumOff val="50000"/>
                        </a:schemeClr>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1.5</a:t>
                      </a:r>
                    </a:p>
                  </a:txBody>
                  <a:tcPr marL="7620" marR="7620" marT="7620" marB="0" anchor="ctr">
                    <a:lnL>
                      <a:noFill/>
                    </a:lnL>
                    <a:lnR w="12700" cap="flat" cmpd="sng" algn="ctr">
                      <a:solidFill>
                        <a:schemeClr val="bg1">
                          <a:lumMod val="65000"/>
                        </a:schemeClr>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69910952"/>
                  </a:ext>
                </a:extLst>
              </a:tr>
              <a:tr h="471721">
                <a:tc gridSpan="2">
                  <a:txBody>
                    <a:bodyPr/>
                    <a:lstStyle/>
                    <a:p>
                      <a:pPr algn="l" fontAlgn="b"/>
                      <a:r>
                        <a:rPr lang="en-US" sz="800" b="1" i="0" u="none" strike="noStrike" dirty="0">
                          <a:solidFill>
                            <a:schemeClr val="bg1"/>
                          </a:solidFill>
                          <a:effectLst/>
                          <a:latin typeface="+mj-lt"/>
                        </a:rPr>
                        <a:t>FinTech Services</a:t>
                      </a:r>
                    </a:p>
                  </a:txBody>
                  <a:tcPr marR="0" marT="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2178C4"/>
                    </a:solidFill>
                  </a:tcPr>
                </a:tc>
                <a:tc hMerge="1">
                  <a:txBody>
                    <a:bodyPr/>
                    <a:lstStyle/>
                    <a:p>
                      <a:pPr algn="l" fontAlgn="b"/>
                      <a:endParaRPr lang="en-US" sz="800" b="0" i="0" u="none" strike="noStrike" dirty="0">
                        <a:solidFill>
                          <a:schemeClr val="bg1"/>
                        </a:solidFill>
                        <a:effectLst/>
                        <a:latin typeface="+mj-lt"/>
                      </a:endParaRPr>
                    </a:p>
                  </a:txBody>
                  <a:tcPr marL="0" marR="0" marT="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algn="l" fontAlgn="b"/>
                      <a:endParaRPr lang="en-US" sz="800" b="1" i="0" u="none" strike="noStrike" dirty="0">
                        <a:solidFill>
                          <a:schemeClr val="bg1"/>
                        </a:solidFill>
                        <a:effectLst/>
                        <a:latin typeface="+mj-lt"/>
                      </a:endParaRPr>
                    </a:p>
                  </a:txBody>
                  <a:tcPr marL="0" marR="0" marT="0" marB="0" anchor="ctr">
                    <a:lnR>
                      <a:noFill/>
                    </a:lnR>
                    <a:lnT w="1270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800" b="0" i="0" u="none" strike="noStrike" dirty="0">
                        <a:solidFill>
                          <a:schemeClr val="bg1"/>
                        </a:solidFill>
                        <a:effectLst/>
                        <a:latin typeface="+mj-lt"/>
                      </a:endParaRPr>
                    </a:p>
                  </a:txBody>
                  <a:tcPr marL="0" marR="0" marT="0" marB="0" anchor="ctr">
                    <a:lnL>
                      <a:noFill/>
                    </a:lnL>
                    <a:lnR w="635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9330589"/>
                  </a:ext>
                </a:extLst>
              </a:tr>
              <a:tr h="471721">
                <a:tc>
                  <a:txBody>
                    <a:bodyPr/>
                    <a:lstStyle/>
                    <a:p>
                      <a:pPr marL="0" marR="0" lvl="0" indent="0" algn="l" defTabSz="1036171"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dirty="0" err="1">
                          <a:ln>
                            <a:noFill/>
                          </a:ln>
                          <a:solidFill>
                            <a:srgbClr val="000000"/>
                          </a:solidFill>
                          <a:effectLst/>
                          <a:uLnTx/>
                          <a:uFillTx/>
                          <a:latin typeface="Arial"/>
                          <a:ea typeface="+mn-ea"/>
                          <a:cs typeface="+mn-cs"/>
                        </a:rPr>
                        <a:t>RobinHood</a:t>
                      </a:r>
                      <a:endParaRPr kumimoji="0" lang="en-US" sz="800" b="0" i="0" u="none" strike="noStrike" kern="1200" cap="none" spc="0" normalizeH="0" baseline="0" dirty="0">
                        <a:ln>
                          <a:noFill/>
                        </a:ln>
                        <a:solidFill>
                          <a:srgbClr val="000000"/>
                        </a:solidFill>
                        <a:effectLst/>
                        <a:uLnTx/>
                        <a:uFillTx/>
                        <a:latin typeface="Arial"/>
                        <a:ea typeface="+mn-ea"/>
                        <a:cs typeface="+mn-cs"/>
                      </a:endParaRPr>
                    </a:p>
                  </a:txBody>
                  <a:tcPr marR="7620" marT="7620" marB="0" anchor="ctr">
                    <a:lnL w="6350" cap="flat" cmpd="sng" algn="ctr">
                      <a:solidFill>
                        <a:schemeClr val="bg1">
                          <a:lumMod val="50000"/>
                        </a:schemeClr>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ctr" defTabSz="1036171" rtl="0" eaLnBrk="1" fontAlgn="b" latinLnBrk="0" hangingPunct="1"/>
                      <a:r>
                        <a:rPr lang="en-US" sz="800" b="0" i="0" u="none" strike="noStrike" kern="1200" dirty="0">
                          <a:solidFill>
                            <a:srgbClr val="000000"/>
                          </a:solidFill>
                          <a:effectLst/>
                          <a:latin typeface="+mj-lt"/>
                          <a:ea typeface="+mn-ea"/>
                          <a:cs typeface="+mn-cs"/>
                        </a:rPr>
                        <a:t>1.8</a:t>
                      </a:r>
                    </a:p>
                  </a:txBody>
                  <a:tcPr marL="7620" marR="7620" marT="7620" marB="0" anchor="ctr">
                    <a:lnR w="9525" cap="flat" cmpd="sng" algn="ctr">
                      <a:solidFill>
                        <a:schemeClr val="tx1">
                          <a:lumMod val="50000"/>
                          <a:lumOff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tc>
                  <a:txBody>
                    <a:bodyPr/>
                    <a:lstStyle/>
                    <a:p>
                      <a:pPr marL="0" algn="l" defTabSz="1036171" rtl="0" eaLnBrk="1" fontAlgn="b" latinLnBrk="0" hangingPunct="1"/>
                      <a:endParaRPr lang="en-US" sz="800" b="0" i="0" u="none" strike="noStrike" kern="1200" dirty="0">
                        <a:solidFill>
                          <a:srgbClr val="000000"/>
                        </a:solidFill>
                        <a:effectLst/>
                        <a:latin typeface="+mj-lt"/>
                        <a:ea typeface="+mn-ea"/>
                        <a:cs typeface="+mn-cs"/>
                      </a:endParaRPr>
                    </a:p>
                  </a:txBody>
                  <a:tcPr marL="7620" marR="7620" marT="7620" marB="0" anchor="ctr">
                    <a:lnL w="9525" cap="flat" cmpd="sng" algn="ctr">
                      <a:solidFill>
                        <a:schemeClr val="tx1">
                          <a:lumMod val="50000"/>
                          <a:lumOff val="50000"/>
                        </a:schemeClr>
                      </a:solid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36171" rtl="0" eaLnBrk="1" fontAlgn="b" latinLnBrk="0" hangingPunct="1"/>
                      <a:endParaRPr lang="en-US" sz="800" b="0" i="0" u="none" strike="noStrike" kern="1200" dirty="0">
                        <a:solidFill>
                          <a:srgbClr val="000000"/>
                        </a:solidFill>
                        <a:effectLst/>
                        <a:latin typeface="+mj-lt"/>
                        <a:ea typeface="+mn-ea"/>
                        <a:cs typeface="+mn-cs"/>
                      </a:endParaRPr>
                    </a:p>
                  </a:txBody>
                  <a:tcPr marL="7620" marR="7620" marT="7620" marB="0" anchor="ctr">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9359434"/>
                  </a:ext>
                </a:extLst>
              </a:tr>
            </a:tbl>
          </a:graphicData>
        </a:graphic>
      </p:graphicFrame>
      <p:sp>
        <p:nvSpPr>
          <p:cNvPr id="11" name="Rectangle 4">
            <a:extLst>
              <a:ext uri="{FF2B5EF4-FFF2-40B4-BE49-F238E27FC236}">
                <a16:creationId xmlns:a16="http://schemas.microsoft.com/office/drawing/2014/main" id="{8D05D7EF-37CB-6BDC-26AF-823C9400542C}"/>
              </a:ext>
            </a:extLst>
          </p:cNvPr>
          <p:cNvSpPr>
            <a:spLocks noChangeArrowheads="1"/>
          </p:cNvSpPr>
          <p:nvPr/>
        </p:nvSpPr>
        <p:spPr bwMode="auto">
          <a:xfrm>
            <a:off x="564833" y="1066714"/>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72674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59"/>
          </p:nvPr>
        </p:nvSpPr>
        <p:spPr>
          <a:xfrm>
            <a:off x="457200" y="883350"/>
            <a:ext cx="6858000" cy="311717"/>
          </a:xfrm>
        </p:spPr>
        <p:txBody>
          <a:bodyPr/>
          <a:lstStyle/>
          <a:p>
            <a:r>
              <a:rPr lang="en-US" dirty="0"/>
              <a:t>Positioning</a:t>
            </a:r>
          </a:p>
          <a:p>
            <a:pPr>
              <a:spcBef>
                <a:spcPts val="0"/>
              </a:spcBef>
            </a:pPr>
            <a:endParaRPr lang="en-US" sz="800" dirty="0"/>
          </a:p>
          <a:p>
            <a:pPr lvl="1"/>
            <a:endParaRPr lang="en-US" dirty="0"/>
          </a:p>
        </p:txBody>
      </p:sp>
      <p:sp>
        <p:nvSpPr>
          <p:cNvPr id="29" name="Content Placeholder 28"/>
          <p:cNvSpPr>
            <a:spLocks noGrp="1"/>
          </p:cNvSpPr>
          <p:nvPr>
            <p:ph type="body" sz="quarter" idx="24"/>
          </p:nvPr>
        </p:nvSpPr>
        <p:spPr/>
        <p:txBody>
          <a:bodyPr/>
          <a:lstStyle/>
          <a:p>
            <a:pPr algn="just"/>
            <a:r>
              <a:rPr lang="en-US" dirty="0">
                <a:solidFill>
                  <a:schemeClr val="tx1"/>
                </a:solidFill>
                <a:latin typeface="+mj-lt"/>
              </a:rPr>
              <a:t>Source: Goldman Sachs Asset Management, MSCI, FactSet as of 06/30/2025. </a:t>
            </a:r>
            <a:r>
              <a:rPr lang="en-US" b="1" dirty="0">
                <a:solidFill>
                  <a:schemeClr val="tx1"/>
                </a:solidFill>
                <a:latin typeface="+mj-lt"/>
              </a:rPr>
              <a:t>Past performance does not guarantee future results, which may vary. </a:t>
            </a:r>
            <a:r>
              <a:rPr lang="en-US" dirty="0">
                <a:solidFill>
                  <a:schemeClr val="tx1"/>
                </a:solidFill>
                <a:latin typeface="+mj-lt"/>
              </a:rPr>
              <a:t>Fund holdings and allocations shown are unaudited, and may not be representative of current or future investments. Fund holdings and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a:t>
            </a:r>
          </a:p>
        </p:txBody>
      </p:sp>
      <p:sp>
        <p:nvSpPr>
          <p:cNvPr id="15" name="Content Placeholder 4"/>
          <p:cNvSpPr>
            <a:spLocks noGrp="1"/>
          </p:cNvSpPr>
          <p:nvPr>
            <p:ph sz="quarter" idx="59"/>
          </p:nvPr>
        </p:nvSpPr>
        <p:spPr>
          <a:xfrm>
            <a:off x="457200" y="3583929"/>
            <a:ext cx="6858000" cy="209486"/>
          </a:xfrm>
        </p:spPr>
        <p:txBody>
          <a:bodyPr/>
          <a:lstStyle/>
          <a:p>
            <a:pPr>
              <a:spcBef>
                <a:spcPts val="0"/>
              </a:spcBef>
            </a:pPr>
            <a:r>
              <a:rPr lang="en-US" altLang="en-US" sz="900" cap="all" dirty="0">
                <a:solidFill>
                  <a:schemeClr val="tx1"/>
                </a:solidFill>
                <a:latin typeface="Arial Narrow" panose="020B0606020202030204" pitchFamily="34" charset="0"/>
              </a:rPr>
              <a:t>Positioning by Region</a:t>
            </a:r>
          </a:p>
        </p:txBody>
      </p:sp>
      <p:graphicFrame>
        <p:nvGraphicFramePr>
          <p:cNvPr id="16" name="Content Placeholder 239"/>
          <p:cNvGraphicFramePr>
            <a:graphicFrameLocks noGrp="1"/>
          </p:cNvGraphicFramePr>
          <p:nvPr>
            <p:ph sz="quarter" idx="49"/>
            <p:extLst>
              <p:ext uri="{D42A27DB-BD31-4B8C-83A1-F6EECF244321}">
                <p14:modId xmlns:p14="http://schemas.microsoft.com/office/powerpoint/2010/main" val="3840801910"/>
              </p:ext>
            </p:extLst>
          </p:nvPr>
        </p:nvGraphicFramePr>
        <p:xfrm>
          <a:off x="457200" y="3793415"/>
          <a:ext cx="6934200" cy="2287904"/>
        </p:xfrm>
        <a:graphic>
          <a:graphicData uri="http://schemas.openxmlformats.org/drawingml/2006/chart">
            <c:chart xmlns:c="http://schemas.openxmlformats.org/drawingml/2006/chart" xmlns:r="http://schemas.openxmlformats.org/officeDocument/2006/relationships" r:id="rId3"/>
          </a:graphicData>
        </a:graphic>
      </p:graphicFrame>
      <p:sp>
        <p:nvSpPr>
          <p:cNvPr id="14" name="Content Placeholder 4">
            <a:extLst>
              <a:ext uri="{FF2B5EF4-FFF2-40B4-BE49-F238E27FC236}">
                <a16:creationId xmlns:a16="http://schemas.microsoft.com/office/drawing/2014/main" id="{76463D96-5DEF-4299-861B-AFEE6923F1EE}"/>
              </a:ext>
            </a:extLst>
          </p:cNvPr>
          <p:cNvSpPr txBox="1">
            <a:spLocks/>
          </p:cNvSpPr>
          <p:nvPr/>
        </p:nvSpPr>
        <p:spPr>
          <a:xfrm>
            <a:off x="457200" y="6095492"/>
            <a:ext cx="6858000" cy="209486"/>
          </a:xfrm>
          <a:prstGeom prst="rect">
            <a:avLst/>
          </a:prstGeom>
        </p:spPr>
        <p:txBody>
          <a:bodyPr vert="horz" lIns="0" tIns="0" rIns="0" bIns="0" rtlCol="0">
            <a:noAutofit/>
          </a:bodyPr>
          <a:lstStyle>
            <a:lvl1pPr marL="0" indent="0" algn="l" defTabSz="1019175" rtl="0" eaLnBrk="1" fontAlgn="base" hangingPunct="1">
              <a:lnSpc>
                <a:spcPct val="100000"/>
              </a:lnSpc>
              <a:spcBef>
                <a:spcPts val="600"/>
              </a:spcBef>
              <a:spcAft>
                <a:spcPct val="0"/>
              </a:spcAft>
              <a:defRPr lang="en-US" altLang="en-US" sz="1100" b="1" i="0" kern="1200" spc="0" baseline="0">
                <a:solidFill>
                  <a:schemeClr val="accent2"/>
                </a:solidFill>
                <a:latin typeface="Arial" panose="020B0604020202020204" pitchFamily="34" charset="0"/>
                <a:ea typeface="+mn-ea"/>
                <a:cs typeface="Arial" panose="020B0604020202020204" pitchFamily="34" charset="0"/>
              </a:defRPr>
            </a:lvl1pPr>
            <a:lvl2pPr marL="0" indent="0" algn="l" defTabSz="1019175" rtl="0" eaLnBrk="1" fontAlgn="base" hangingPunct="1">
              <a:lnSpc>
                <a:spcPct val="100000"/>
              </a:lnSpc>
              <a:spcBef>
                <a:spcPts val="300"/>
              </a:spcBef>
              <a:spcAft>
                <a:spcPct val="0"/>
              </a:spcAft>
              <a:buClr>
                <a:schemeClr val="tx1"/>
              </a:buClr>
              <a:buSzPct val="110000"/>
              <a:buFont typeface="Arial" panose="020B0604020202020204" pitchFamily="34" charset="0"/>
              <a:buNone/>
              <a:defRPr lang="en-US" altLang="en-US" sz="900" kern="1200" spc="0" baseline="0">
                <a:solidFill>
                  <a:schemeClr val="tx1"/>
                </a:solidFill>
                <a:latin typeface="Arial" panose="020B0604020202020204" pitchFamily="34" charset="0"/>
                <a:ea typeface="+mn-ea"/>
                <a:cs typeface="Arial" panose="020B0604020202020204" pitchFamily="34" charset="0"/>
              </a:defRPr>
            </a:lvl2pPr>
            <a:lvl3pPr marL="137160" indent="-137160" algn="l" defTabSz="1019175" rtl="0" eaLnBrk="1" fontAlgn="base" hangingPunct="1">
              <a:lnSpc>
                <a:spcPct val="100000"/>
              </a:lnSpc>
              <a:spcBef>
                <a:spcPts val="300"/>
              </a:spcBef>
              <a:spcAft>
                <a:spcPct val="0"/>
              </a:spcAft>
              <a:buClr>
                <a:schemeClr val="tx1"/>
              </a:buClr>
              <a:buFont typeface="Arial" panose="020B0604020202020204" pitchFamily="34" charset="0"/>
              <a:buChar char="•"/>
              <a:defRPr lang="en-US" altLang="en-US" sz="900" kern="1200" spc="0" baseline="0">
                <a:solidFill>
                  <a:schemeClr val="tx1"/>
                </a:solidFill>
                <a:latin typeface="Arial" panose="020B0604020202020204" pitchFamily="34" charset="0"/>
                <a:ea typeface="+mn-ea"/>
                <a:cs typeface="Arial" panose="020B0604020202020204" pitchFamily="34" charset="0"/>
              </a:defRPr>
            </a:lvl3pPr>
            <a:lvl4pPr marL="0" indent="0" algn="l" defTabSz="1019175" rtl="0" eaLnBrk="1" fontAlgn="base" hangingPunct="1">
              <a:lnSpc>
                <a:spcPct val="100000"/>
              </a:lnSpc>
              <a:spcBef>
                <a:spcPts val="300"/>
              </a:spcBef>
              <a:spcAft>
                <a:spcPct val="0"/>
              </a:spcAft>
              <a:buClr>
                <a:schemeClr val="tx1"/>
              </a:buClr>
              <a:buSzPct val="100000"/>
              <a:buFont typeface="Courier New" panose="02070309020205020404" pitchFamily="49" charset="0"/>
              <a:buNone/>
              <a:defRPr lang="en-US" altLang="en-US" sz="900" kern="1200" spc="0" baseline="0">
                <a:solidFill>
                  <a:schemeClr val="tx1"/>
                </a:solidFill>
                <a:latin typeface="Arial" panose="020B0604020202020204" pitchFamily="34" charset="0"/>
                <a:ea typeface="+mn-ea"/>
                <a:cs typeface="Arial" panose="020B0604020202020204" pitchFamily="34" charset="0"/>
              </a:defRPr>
            </a:lvl4pPr>
            <a:lvl5pPr marL="0" indent="0" algn="l" defTabSz="1019175" rtl="0" eaLnBrk="1" fontAlgn="base" hangingPunct="1">
              <a:lnSpc>
                <a:spcPct val="100000"/>
              </a:lnSpc>
              <a:spcBef>
                <a:spcPts val="300"/>
              </a:spcBef>
              <a:spcAft>
                <a:spcPct val="0"/>
              </a:spcAft>
              <a:buFont typeface="+mj-lt"/>
              <a:buNone/>
              <a:defRPr lang="en-US" altLang="en-US" sz="900" b="0" kern="1200" spc="0" baseline="0">
                <a:solidFill>
                  <a:schemeClr val="tx1"/>
                </a:solidFill>
                <a:latin typeface="Arial" panose="020B0604020202020204" pitchFamily="34" charset="0"/>
                <a:ea typeface="+mn-ea"/>
                <a:cs typeface="Arial" panose="020B0604020202020204" pitchFamily="34" charset="0"/>
              </a:defRPr>
            </a:lvl5pPr>
            <a:lvl6pPr marL="0" indent="0" algn="l" defTabSz="914400" rtl="0" eaLnBrk="1" latinLnBrk="0" hangingPunct="1">
              <a:spcBef>
                <a:spcPts val="300"/>
              </a:spcBef>
              <a:buFont typeface="Arial" pitchFamily="34" charset="0"/>
              <a:buNone/>
              <a:defRPr sz="900" kern="1200" baseline="0">
                <a:solidFill>
                  <a:schemeClr val="tx1"/>
                </a:solidFill>
                <a:latin typeface="Arial" panose="020B0604020202020204" pitchFamily="34" charset="0"/>
                <a:ea typeface="+mn-ea"/>
                <a:cs typeface="Arial" panose="020B0604020202020204" pitchFamily="34" charset="0"/>
              </a:defRPr>
            </a:lvl6pPr>
            <a:lvl7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7pPr>
            <a:lvl8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8pPr>
            <a:lvl9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9pPr>
          </a:lstStyle>
          <a:p>
            <a:pPr>
              <a:spcBef>
                <a:spcPts val="0"/>
              </a:spcBef>
            </a:pPr>
            <a:r>
              <a:rPr lang="en-US" sz="900" cap="all">
                <a:solidFill>
                  <a:schemeClr val="tx1"/>
                </a:solidFill>
                <a:latin typeface="Arial Narrow" panose="020B0606020202030204" pitchFamily="34" charset="0"/>
              </a:rPr>
              <a:t>Positioning by Market Cap</a:t>
            </a:r>
            <a:endParaRPr lang="en-US" sz="900" cap="all" dirty="0">
              <a:solidFill>
                <a:schemeClr val="tx1"/>
              </a:solidFill>
              <a:latin typeface="Arial Narrow" panose="020B0606020202030204" pitchFamily="34" charset="0"/>
            </a:endParaRPr>
          </a:p>
        </p:txBody>
      </p:sp>
      <p:graphicFrame>
        <p:nvGraphicFramePr>
          <p:cNvPr id="17" name="Content Placeholder 239">
            <a:extLst>
              <a:ext uri="{FF2B5EF4-FFF2-40B4-BE49-F238E27FC236}">
                <a16:creationId xmlns:a16="http://schemas.microsoft.com/office/drawing/2014/main" id="{C6A7106B-AE6E-4C33-BC8F-CB0731A4AD22}"/>
              </a:ext>
            </a:extLst>
          </p:cNvPr>
          <p:cNvGraphicFramePr>
            <a:graphicFrameLocks/>
          </p:cNvGraphicFramePr>
          <p:nvPr>
            <p:extLst>
              <p:ext uri="{D42A27DB-BD31-4B8C-83A1-F6EECF244321}">
                <p14:modId xmlns:p14="http://schemas.microsoft.com/office/powerpoint/2010/main" val="1187126277"/>
              </p:ext>
            </p:extLst>
          </p:nvPr>
        </p:nvGraphicFramePr>
        <p:xfrm>
          <a:off x="457200" y="6304977"/>
          <a:ext cx="6934200" cy="2549131"/>
        </p:xfrm>
        <a:graphic>
          <a:graphicData uri="http://schemas.openxmlformats.org/drawingml/2006/chart">
            <c:chart xmlns:c="http://schemas.openxmlformats.org/drawingml/2006/chart" xmlns:r="http://schemas.openxmlformats.org/officeDocument/2006/relationships" r:id="rId4"/>
          </a:graphicData>
        </a:graphic>
      </p:graphicFrame>
      <p:sp>
        <p:nvSpPr>
          <p:cNvPr id="2" name="Content Placeholder 4">
            <a:extLst>
              <a:ext uri="{FF2B5EF4-FFF2-40B4-BE49-F238E27FC236}">
                <a16:creationId xmlns:a16="http://schemas.microsoft.com/office/drawing/2014/main" id="{87F1AB28-EB80-C183-1DFD-1FBA6143D51E}"/>
              </a:ext>
            </a:extLst>
          </p:cNvPr>
          <p:cNvSpPr txBox="1">
            <a:spLocks/>
          </p:cNvSpPr>
          <p:nvPr/>
        </p:nvSpPr>
        <p:spPr>
          <a:xfrm>
            <a:off x="457200" y="1175477"/>
            <a:ext cx="6858000" cy="209486"/>
          </a:xfrm>
          <a:prstGeom prst="rect">
            <a:avLst/>
          </a:prstGeom>
        </p:spPr>
        <p:txBody>
          <a:bodyPr vert="horz" lIns="0" tIns="0" rIns="0" bIns="0" rtlCol="0">
            <a:noAutofit/>
          </a:bodyPr>
          <a:lstStyle>
            <a:lvl1pPr marL="0" indent="0" algn="l" defTabSz="1019175" rtl="0" eaLnBrk="1" fontAlgn="base" hangingPunct="1">
              <a:lnSpc>
                <a:spcPct val="100000"/>
              </a:lnSpc>
              <a:spcBef>
                <a:spcPts val="600"/>
              </a:spcBef>
              <a:spcAft>
                <a:spcPct val="0"/>
              </a:spcAft>
              <a:defRPr lang="en-US" altLang="en-US" sz="1100" b="1" i="0" kern="1200" spc="0" baseline="0">
                <a:solidFill>
                  <a:schemeClr val="accent2"/>
                </a:solidFill>
                <a:latin typeface="Arial" panose="020B0604020202020204" pitchFamily="34" charset="0"/>
                <a:ea typeface="+mn-ea"/>
                <a:cs typeface="Arial" panose="020B0604020202020204" pitchFamily="34" charset="0"/>
              </a:defRPr>
            </a:lvl1pPr>
            <a:lvl2pPr marL="0" indent="0" algn="l" defTabSz="1019175" rtl="0" eaLnBrk="1" fontAlgn="base" hangingPunct="1">
              <a:lnSpc>
                <a:spcPct val="100000"/>
              </a:lnSpc>
              <a:spcBef>
                <a:spcPts val="300"/>
              </a:spcBef>
              <a:spcAft>
                <a:spcPct val="0"/>
              </a:spcAft>
              <a:buClr>
                <a:schemeClr val="tx1"/>
              </a:buClr>
              <a:buSzPct val="110000"/>
              <a:buFont typeface="Arial" panose="020B0604020202020204" pitchFamily="34" charset="0"/>
              <a:buNone/>
              <a:defRPr lang="en-US" altLang="en-US" sz="900" kern="1200" spc="0" baseline="0">
                <a:solidFill>
                  <a:schemeClr val="tx1"/>
                </a:solidFill>
                <a:latin typeface="Arial" panose="020B0604020202020204" pitchFamily="34" charset="0"/>
                <a:ea typeface="+mn-ea"/>
                <a:cs typeface="Arial" panose="020B0604020202020204" pitchFamily="34" charset="0"/>
              </a:defRPr>
            </a:lvl2pPr>
            <a:lvl3pPr marL="137160" indent="-137160" algn="l" defTabSz="1019175" rtl="0" eaLnBrk="1" fontAlgn="base" hangingPunct="1">
              <a:lnSpc>
                <a:spcPct val="100000"/>
              </a:lnSpc>
              <a:spcBef>
                <a:spcPts val="300"/>
              </a:spcBef>
              <a:spcAft>
                <a:spcPct val="0"/>
              </a:spcAft>
              <a:buClr>
                <a:schemeClr val="tx1"/>
              </a:buClr>
              <a:buFont typeface="Arial" panose="020B0604020202020204" pitchFamily="34" charset="0"/>
              <a:buChar char="•"/>
              <a:defRPr lang="en-US" altLang="en-US" sz="900" kern="1200" spc="0" baseline="0">
                <a:solidFill>
                  <a:schemeClr val="tx1"/>
                </a:solidFill>
                <a:latin typeface="Arial" panose="020B0604020202020204" pitchFamily="34" charset="0"/>
                <a:ea typeface="+mn-ea"/>
                <a:cs typeface="Arial" panose="020B0604020202020204" pitchFamily="34" charset="0"/>
              </a:defRPr>
            </a:lvl3pPr>
            <a:lvl4pPr marL="0" indent="0" algn="l" defTabSz="1019175" rtl="0" eaLnBrk="1" fontAlgn="base" hangingPunct="1">
              <a:lnSpc>
                <a:spcPct val="100000"/>
              </a:lnSpc>
              <a:spcBef>
                <a:spcPts val="300"/>
              </a:spcBef>
              <a:spcAft>
                <a:spcPct val="0"/>
              </a:spcAft>
              <a:buClr>
                <a:schemeClr val="tx1"/>
              </a:buClr>
              <a:buSzPct val="100000"/>
              <a:buFont typeface="Courier New" panose="02070309020205020404" pitchFamily="49" charset="0"/>
              <a:buNone/>
              <a:defRPr lang="en-US" altLang="en-US" sz="900" kern="1200" spc="0" baseline="0">
                <a:solidFill>
                  <a:schemeClr val="tx1"/>
                </a:solidFill>
                <a:latin typeface="Arial" panose="020B0604020202020204" pitchFamily="34" charset="0"/>
                <a:ea typeface="+mn-ea"/>
                <a:cs typeface="Arial" panose="020B0604020202020204" pitchFamily="34" charset="0"/>
              </a:defRPr>
            </a:lvl4pPr>
            <a:lvl5pPr marL="0" indent="0" algn="l" defTabSz="1019175" rtl="0" eaLnBrk="1" fontAlgn="base" hangingPunct="1">
              <a:lnSpc>
                <a:spcPct val="100000"/>
              </a:lnSpc>
              <a:spcBef>
                <a:spcPts val="300"/>
              </a:spcBef>
              <a:spcAft>
                <a:spcPct val="0"/>
              </a:spcAft>
              <a:buFont typeface="+mj-lt"/>
              <a:buNone/>
              <a:defRPr lang="en-US" altLang="en-US" sz="900" b="0" kern="1200" spc="0" baseline="0">
                <a:solidFill>
                  <a:schemeClr val="tx1"/>
                </a:solidFill>
                <a:latin typeface="Arial" panose="020B0604020202020204" pitchFamily="34" charset="0"/>
                <a:ea typeface="+mn-ea"/>
                <a:cs typeface="Arial" panose="020B0604020202020204" pitchFamily="34" charset="0"/>
              </a:defRPr>
            </a:lvl5pPr>
            <a:lvl6pPr marL="0" indent="0" algn="l" defTabSz="914400" rtl="0" eaLnBrk="1" latinLnBrk="0" hangingPunct="1">
              <a:spcBef>
                <a:spcPts val="300"/>
              </a:spcBef>
              <a:buFont typeface="Arial" pitchFamily="34" charset="0"/>
              <a:buNone/>
              <a:defRPr sz="900" kern="1200" baseline="0">
                <a:solidFill>
                  <a:schemeClr val="tx1"/>
                </a:solidFill>
                <a:latin typeface="Arial" panose="020B0604020202020204" pitchFamily="34" charset="0"/>
                <a:ea typeface="+mn-ea"/>
                <a:cs typeface="Arial" panose="020B0604020202020204" pitchFamily="34" charset="0"/>
              </a:defRPr>
            </a:lvl6pPr>
            <a:lvl7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7pPr>
            <a:lvl8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8pPr>
            <a:lvl9pPr marL="0" indent="0" algn="l" defTabSz="914400" rtl="0" eaLnBrk="1" latinLnBrk="0" hangingPunct="1">
              <a:spcBef>
                <a:spcPts val="3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9pPr>
          </a:lstStyle>
          <a:p>
            <a:pPr>
              <a:spcBef>
                <a:spcPts val="0"/>
              </a:spcBef>
            </a:pPr>
            <a:r>
              <a:rPr lang="en-US" sz="900" cap="all" dirty="0">
                <a:solidFill>
                  <a:schemeClr val="tx1"/>
                </a:solidFill>
                <a:latin typeface="Arial Narrow" panose="020B0606020202030204" pitchFamily="34" charset="0"/>
              </a:rPr>
              <a:t>Positioning by SECTOR</a:t>
            </a:r>
          </a:p>
        </p:txBody>
      </p:sp>
      <p:graphicFrame>
        <p:nvGraphicFramePr>
          <p:cNvPr id="3" name="Content Placeholder 239">
            <a:extLst>
              <a:ext uri="{FF2B5EF4-FFF2-40B4-BE49-F238E27FC236}">
                <a16:creationId xmlns:a16="http://schemas.microsoft.com/office/drawing/2014/main" id="{2A006902-E6AD-3323-C520-0F7D18D50833}"/>
              </a:ext>
            </a:extLst>
          </p:cNvPr>
          <p:cNvGraphicFramePr>
            <a:graphicFrameLocks/>
          </p:cNvGraphicFramePr>
          <p:nvPr>
            <p:extLst>
              <p:ext uri="{D42A27DB-BD31-4B8C-83A1-F6EECF244321}">
                <p14:modId xmlns:p14="http://schemas.microsoft.com/office/powerpoint/2010/main" val="3189012662"/>
              </p:ext>
            </p:extLst>
          </p:nvPr>
        </p:nvGraphicFramePr>
        <p:xfrm>
          <a:off x="457200" y="1384963"/>
          <a:ext cx="6858000" cy="201136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37590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0"/>
          <p:cNvSpPr txBox="1">
            <a:spLocks/>
          </p:cNvSpPr>
          <p:nvPr/>
        </p:nvSpPr>
        <p:spPr>
          <a:xfrm>
            <a:off x="444500" y="2024280"/>
            <a:ext cx="6857999" cy="7573012"/>
          </a:xfrm>
          <a:prstGeom prst="rect">
            <a:avLst/>
          </a:prstGeom>
        </p:spPr>
        <p:txBody>
          <a:bodyPr lIns="0" rIns="0"/>
          <a:lstStyle>
            <a:lvl1pPr marL="0" indent="0" algn="l" defTabSz="1019175" rtl="0" eaLnBrk="1" fontAlgn="base" hangingPunct="1">
              <a:lnSpc>
                <a:spcPct val="100000"/>
              </a:lnSpc>
              <a:spcBef>
                <a:spcPts val="800"/>
              </a:spcBef>
              <a:spcAft>
                <a:spcPct val="0"/>
              </a:spcAft>
              <a:defRPr lang="en-US" altLang="en-US" sz="1100" b="1" kern="1200" spc="0" baseline="0" smtClean="0">
                <a:solidFill>
                  <a:schemeClr val="accent2"/>
                </a:solidFill>
                <a:latin typeface="Arial" panose="020B0604020202020204" pitchFamily="34" charset="0"/>
                <a:ea typeface="+mn-ea"/>
                <a:cs typeface="Arial" panose="020B0604020202020204" pitchFamily="34" charset="0"/>
              </a:defRPr>
            </a:lvl1pPr>
            <a:lvl2pPr marL="0" indent="0" algn="l" defTabSz="1019175" rtl="0" eaLnBrk="1" fontAlgn="base" hangingPunct="1">
              <a:lnSpc>
                <a:spcPct val="100000"/>
              </a:lnSpc>
              <a:spcBef>
                <a:spcPts val="400"/>
              </a:spcBef>
              <a:spcAft>
                <a:spcPct val="0"/>
              </a:spcAft>
              <a:buClr>
                <a:schemeClr val="tx1"/>
              </a:buClr>
              <a:buSzPct val="110000"/>
              <a:buFont typeface="Arial" panose="020B0604020202020204" pitchFamily="34" charset="0"/>
              <a:buNone/>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137160" indent="-137160" algn="l" defTabSz="1019175" rtl="0" eaLnBrk="1" fontAlgn="base" hangingPunct="1">
              <a:lnSpc>
                <a:spcPct val="100000"/>
              </a:lnSpc>
              <a:spcBef>
                <a:spcPts val="400"/>
              </a:spcBef>
              <a:spcAft>
                <a:spcPct val="0"/>
              </a:spcAft>
              <a:buClr>
                <a:schemeClr val="tx1"/>
              </a:buClr>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0" indent="0" algn="l" defTabSz="1019175" rtl="0" eaLnBrk="1" fontAlgn="base" hangingPunct="1">
              <a:lnSpc>
                <a:spcPct val="100000"/>
              </a:lnSpc>
              <a:spcBef>
                <a:spcPts val="400"/>
              </a:spcBef>
              <a:spcAft>
                <a:spcPct val="0"/>
              </a:spcAft>
              <a:buClr>
                <a:schemeClr val="tx1"/>
              </a:buClr>
              <a:buSzPct val="100000"/>
              <a:buFont typeface="+mj-lt"/>
              <a:buNone/>
              <a:defRPr lang="en-US" altLang="en-US" sz="900" kern="1200" spc="0" baseline="0" smtClean="0">
                <a:solidFill>
                  <a:schemeClr val="tx1"/>
                </a:solidFill>
                <a:latin typeface="Arial" panose="020B0604020202020204" pitchFamily="34" charset="0"/>
                <a:ea typeface="+mn-ea"/>
                <a:cs typeface="Arial" panose="020B0604020202020204" pitchFamily="34" charset="0"/>
              </a:defRPr>
            </a:lvl4pPr>
            <a:lvl5pPr marL="0" indent="0" algn="l" defTabSz="1019175" rtl="0" eaLnBrk="1" fontAlgn="base" hangingPunct="1">
              <a:lnSpc>
                <a:spcPct val="100000"/>
              </a:lnSpc>
              <a:spcBef>
                <a:spcPts val="600"/>
              </a:spcBef>
              <a:spcAft>
                <a:spcPct val="0"/>
              </a:spcAft>
              <a:buFont typeface="+mj-lt"/>
              <a:buNone/>
              <a:defRPr lang="en-US" altLang="en-US" sz="900" b="0" kern="1200" spc="0" baseline="0" smtClean="0">
                <a:solidFill>
                  <a:schemeClr val="tx1"/>
                </a:solidFill>
                <a:latin typeface="Arial" panose="020B0604020202020204" pitchFamily="34" charset="0"/>
                <a:ea typeface="+mn-ea"/>
                <a:cs typeface="Arial" panose="020B0604020202020204" pitchFamily="34" charset="0"/>
              </a:defRPr>
            </a:lvl5pPr>
            <a:lvl6pPr marL="0" indent="0" algn="l" defTabSz="914400" rtl="0" eaLnBrk="1" latinLnBrk="0" hangingPunct="1">
              <a:spcBef>
                <a:spcPts val="600"/>
              </a:spcBef>
              <a:buFont typeface="Arial" pitchFamily="34" charset="0"/>
              <a:buNone/>
              <a:defRPr sz="900" kern="1200" baseline="0">
                <a:solidFill>
                  <a:schemeClr val="tx1"/>
                </a:solidFill>
                <a:latin typeface="Arial" panose="020B0604020202020204" pitchFamily="34" charset="0"/>
                <a:ea typeface="+mn-ea"/>
                <a:cs typeface="Arial" panose="020B0604020202020204" pitchFamily="34" charset="0"/>
              </a:defRPr>
            </a:lvl6pPr>
            <a:lvl7pPr marL="0" indent="0" algn="l" defTabSz="914400" rtl="0" eaLnBrk="1" latinLnBrk="0" hangingPunct="1">
              <a:spcBef>
                <a:spcPts val="6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7pPr>
            <a:lvl8pPr marL="0" indent="0" algn="l" defTabSz="914400" rtl="0" eaLnBrk="1" latinLnBrk="0" hangingPunct="1">
              <a:spcBef>
                <a:spcPts val="6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8pPr>
            <a:lvl9pPr marL="0" indent="0" algn="l" defTabSz="914400" rtl="0" eaLnBrk="1" latinLnBrk="0" hangingPunct="1">
              <a:spcBef>
                <a:spcPts val="600"/>
              </a:spcBef>
              <a:buFont typeface="Arial" pitchFamily="34" charset="0"/>
              <a:buNone/>
              <a:defRPr sz="900" kern="1200">
                <a:solidFill>
                  <a:schemeClr val="tx1"/>
                </a:solidFill>
                <a:latin typeface="Arial" panose="020B0604020202020204" pitchFamily="34" charset="0"/>
                <a:ea typeface="+mn-ea"/>
                <a:cs typeface="Arial" panose="020B0604020202020204" pitchFamily="34" charset="0"/>
              </a:defRPr>
            </a:lvl9pPr>
          </a:lstStyle>
          <a:p>
            <a:pPr lvl="1" algn="just">
              <a:spcBef>
                <a:spcPts val="600"/>
              </a:spcBef>
            </a:pPr>
            <a:r>
              <a:rPr lang="en-US" altLang="en-US" b="1" dirty="0">
                <a:latin typeface="+mj-lt"/>
              </a:rPr>
              <a:t>The returns represent past performance. Past performance does not guarantee future results. The Funds’ investment returns and principal values will fluctuate so that an investor's shares, when redeemed, may be worth more or less than their original cost. Current performance may be lower or higher than the performance quoted above. Please visit our Web site at: </a:t>
            </a:r>
            <a:r>
              <a:rPr lang="en-US" altLang="en-US" b="1" dirty="0">
                <a:latin typeface="+mj-lt"/>
                <a:hlinkClick r:id="rId4"/>
              </a:rPr>
              <a:t>https://am.gs.com</a:t>
            </a:r>
            <a:r>
              <a:rPr lang="en-US" altLang="en-US" b="1" dirty="0">
                <a:latin typeface="+mj-lt"/>
              </a:rPr>
              <a:t> to obtain the most recent month-end returns</a:t>
            </a:r>
            <a:r>
              <a:rPr lang="en-US" altLang="en-US" sz="800" b="1" dirty="0">
                <a:latin typeface="+mj-lt"/>
              </a:rPr>
              <a:t>. </a:t>
            </a:r>
          </a:p>
          <a:p>
            <a:pPr lvl="1" algn="just">
              <a:spcBef>
                <a:spcPts val="600"/>
              </a:spcBef>
            </a:pPr>
            <a:r>
              <a:rPr lang="en-US" altLang="en-US" sz="800" dirty="0">
                <a:latin typeface="+mj-lt"/>
              </a:rPr>
              <a:t>The figures for the indices reflect the reinvestment of dividends but do not reflect the deduction of any fees, expenses or taxes which would reduce returns. Returns less than 12 months are cumulative, not annualized. Indices are unmanaged. </a:t>
            </a:r>
          </a:p>
          <a:p>
            <a:pPr lvl="1" algn="just">
              <a:spcBef>
                <a:spcPts val="600"/>
              </a:spcBef>
            </a:pPr>
            <a:r>
              <a:rPr lang="en-US" altLang="en-US" sz="800" dirty="0">
                <a:latin typeface="+mj-lt"/>
              </a:rPr>
              <a:t>Performance reflects cumulative total returns for periods of less than one year and average annual total returns for periods of greater than one year. Since Inception returns for periods of less than one year are cumulative. All Fund performance data reflect the reinvestment of distributions.</a:t>
            </a:r>
          </a:p>
          <a:p>
            <a:pPr lvl="1" algn="just">
              <a:spcBef>
                <a:spcPts val="600"/>
              </a:spcBef>
            </a:pPr>
            <a:r>
              <a:rPr lang="en-US" altLang="en-US" sz="800" dirty="0">
                <a:latin typeface="+mj-lt"/>
              </a:rPr>
              <a:t>Net Asset Value is the market value of one share of the Fund. This amount is derived by dividing the total value of all the securities in the Fund’s portfolio, less any liabilities, by the number of Fund shares outstanding. The Fund cannot predict whether its shares will trade at, above or below net asset value.</a:t>
            </a:r>
          </a:p>
          <a:p>
            <a:pPr lvl="1" algn="just">
              <a:spcBef>
                <a:spcPts val="600"/>
              </a:spcBef>
            </a:pPr>
            <a:r>
              <a:rPr lang="en-US" altLang="en-US" sz="800" dirty="0">
                <a:latin typeface="+mj-lt"/>
              </a:rPr>
              <a:t>Total returns are calculated assuming purchase of a share at the market price or NAV on the first day and sale of a share at the market price or NAV on the last day of each period reported. The Total Returns Based on NAV and Market Price do not reflect brokerage commissions in connection with the purchase or sale of Fund shares, which if included would lower the performance shown above. </a:t>
            </a:r>
          </a:p>
          <a:p>
            <a:pPr lvl="1" algn="just">
              <a:spcBef>
                <a:spcPts val="600"/>
              </a:spcBef>
            </a:pPr>
            <a:r>
              <a:rPr lang="en-US" altLang="en-US" sz="800" dirty="0">
                <a:latin typeface="+mj-lt"/>
              </a:rPr>
              <a:t>The NAV used in the Total Return calculation assumes all management fees and operating expenses incurred by the Fund. Market Price returns are based upon the last trade as of 4:00pm EST and do not reflect the returns you would receive if you traded shares at other times. The first day of secondary market trading is typically several days after the fund inception of investment operations date; therefore, the NAV of the Fund is used as a proxy for the period from inception of investment operations to the first day of secondary market trading to calculate the Market Price returns.</a:t>
            </a:r>
          </a:p>
          <a:p>
            <a:pPr algn="just" defTabSz="380985">
              <a:spcBef>
                <a:spcPts val="300"/>
              </a:spcBef>
            </a:pPr>
            <a:endParaRPr lang="en-US" sz="800" b="0" dirty="0">
              <a:solidFill>
                <a:srgbClr val="000000"/>
              </a:solidFill>
              <a:latin typeface="+mj-lt"/>
            </a:endParaRPr>
          </a:p>
          <a:p>
            <a:pPr algn="just" defTabSz="380985">
              <a:spcBef>
                <a:spcPts val="300"/>
              </a:spcBef>
            </a:pPr>
            <a:r>
              <a:rPr lang="en-US" sz="800" dirty="0">
                <a:solidFill>
                  <a:srgbClr val="000000"/>
                </a:solidFill>
                <a:latin typeface="+mj-lt"/>
              </a:rPr>
              <a:t>The Goldman Sachs Future Consumer Equity ETF </a:t>
            </a:r>
            <a:r>
              <a:rPr lang="en-US" sz="800" b="0" dirty="0">
                <a:solidFill>
                  <a:srgbClr val="000000"/>
                </a:solidFill>
                <a:latin typeface="+mj-lt"/>
              </a:rPr>
              <a:t>(the “Fund”) seeks long-term growth of capital. The Fund is an actively managed exchange-traded fund. The Fund pursues its investment objective by primarily investing in U.S. and non-U.S. companies that the Investment Adviser believes are aligned with key themes associated with the different and evolving priorities and spending habits of younger consumers. The Fund’s investments are subject to </a:t>
            </a:r>
            <a:r>
              <a:rPr lang="en-US" sz="800" dirty="0">
                <a:solidFill>
                  <a:srgbClr val="000000"/>
                </a:solidFill>
                <a:latin typeface="+mj-lt"/>
              </a:rPr>
              <a:t>market risk</a:t>
            </a:r>
            <a:r>
              <a:rPr lang="en-US" sz="800" b="0" dirty="0">
                <a:solidFill>
                  <a:srgbClr val="000000"/>
                </a:solidFill>
                <a:latin typeface="+mj-lt"/>
              </a:rPr>
              <a:t>, which means that the value of the securities in which it invests may go up or down in response to the prospects of individual companies, particular sectors or governments and/or general economic conditions. The Fund’s </a:t>
            </a:r>
            <a:r>
              <a:rPr lang="en-US" sz="800" dirty="0">
                <a:solidFill>
                  <a:srgbClr val="000000"/>
                </a:solidFill>
                <a:latin typeface="+mj-lt"/>
              </a:rPr>
              <a:t>thematic investment strategy </a:t>
            </a:r>
            <a:r>
              <a:rPr lang="en-US" sz="800" b="0" dirty="0">
                <a:solidFill>
                  <a:srgbClr val="000000"/>
                </a:solidFill>
                <a:latin typeface="+mj-lt"/>
              </a:rPr>
              <a:t>limits the universe of investment opportunities available to the Fund and may affect the Fund’s performance relative to similar funds that do not seek to invest in companies exposed to such themes. The Fund relies on the Investment Adviser for the identification of companies the Investment Adviser believes are aligned with key themes associated with the different and evolving priorities and spending habits of younger consumers, and there is no guarantee that the Investment Adviser’s views will reflect the beliefs or values of any particular investor or that companies in which the Fund invests will be successful in their efforts to align with the different and evolving priorities and spending habits of younger consumers. Different </a:t>
            </a:r>
            <a:r>
              <a:rPr lang="en-US" sz="800" dirty="0">
                <a:solidFill>
                  <a:srgbClr val="000000"/>
                </a:solidFill>
                <a:latin typeface="+mj-lt"/>
              </a:rPr>
              <a:t>investment styles </a:t>
            </a:r>
            <a:r>
              <a:rPr lang="en-US" sz="800" b="0" dirty="0">
                <a:solidFill>
                  <a:srgbClr val="000000"/>
                </a:solidFill>
                <a:latin typeface="+mj-lt"/>
              </a:rPr>
              <a:t>(e.g., “growth” and “value”) tend to shift in and out of favor, and at times the Fund may underperform other funds that invest in similar asset classes. Because the Fund </a:t>
            </a:r>
            <a:r>
              <a:rPr lang="en-US" sz="800" dirty="0">
                <a:solidFill>
                  <a:srgbClr val="000000"/>
                </a:solidFill>
                <a:latin typeface="+mj-lt"/>
              </a:rPr>
              <a:t>concentrates its investments </a:t>
            </a:r>
            <a:r>
              <a:rPr lang="en-US" sz="800" b="0" dirty="0">
                <a:solidFill>
                  <a:srgbClr val="000000"/>
                </a:solidFill>
                <a:latin typeface="+mj-lt"/>
              </a:rPr>
              <a:t>in certain specific industries, the Fund is subject to greater risk of loss as a result of adverse economic, business or other developments affecting those industries than if its investments were more diversified across different industries. </a:t>
            </a:r>
            <a:r>
              <a:rPr lang="en-US" sz="800" dirty="0">
                <a:solidFill>
                  <a:srgbClr val="000000"/>
                </a:solidFill>
                <a:latin typeface="+mj-lt"/>
              </a:rPr>
              <a:t>Foreign and emerging markets </a:t>
            </a:r>
            <a:r>
              <a:rPr lang="en-US" sz="800" b="0" dirty="0">
                <a:solidFill>
                  <a:srgbClr val="000000"/>
                </a:solidFill>
                <a:latin typeface="+mj-lt"/>
              </a:rPr>
              <a:t>investments may be more volatile and less liquid than investments in U.S. securities and are subject to the risks of currency fluctuations and adverse economic, social or political developments. Such securities are also subject to foreign custody risk. The securities of </a:t>
            </a:r>
            <a:r>
              <a:rPr lang="en-US" sz="800" dirty="0">
                <a:solidFill>
                  <a:srgbClr val="000000"/>
                </a:solidFill>
                <a:latin typeface="+mj-lt"/>
              </a:rPr>
              <a:t>mid- and small-capitalization companies </a:t>
            </a:r>
            <a:r>
              <a:rPr lang="en-US" sz="800" b="0" dirty="0">
                <a:solidFill>
                  <a:srgbClr val="000000"/>
                </a:solidFill>
                <a:latin typeface="+mj-lt"/>
              </a:rPr>
              <a:t>involve greater risks than those associated with larger, more established companies and may be subject to more abrupt or erratic price movements. The Fund is </a:t>
            </a:r>
            <a:r>
              <a:rPr lang="en-US" sz="800" dirty="0">
                <a:solidFill>
                  <a:srgbClr val="000000"/>
                </a:solidFill>
                <a:latin typeface="+mj-lt"/>
              </a:rPr>
              <a:t>“non-diversified”</a:t>
            </a:r>
            <a:r>
              <a:rPr lang="en-US" sz="800" b="0" dirty="0">
                <a:solidFill>
                  <a:srgbClr val="000000"/>
                </a:solidFill>
                <a:latin typeface="+mj-lt"/>
              </a:rPr>
              <a:t> and may invest a larger percentage of its assets in fewer issuers than “diversified” funds. In addition, the Fund may invest in a </a:t>
            </a:r>
            <a:r>
              <a:rPr lang="en-US" sz="800" dirty="0">
                <a:solidFill>
                  <a:srgbClr val="000000"/>
                </a:solidFill>
                <a:latin typeface="+mj-lt"/>
              </a:rPr>
              <a:t>relatively small number of issuers</a:t>
            </a:r>
            <a:r>
              <a:rPr lang="en-US" sz="800" b="0" dirty="0">
                <a:solidFill>
                  <a:srgbClr val="000000"/>
                </a:solidFill>
                <a:latin typeface="+mj-lt"/>
              </a:rPr>
              <a:t>. Accordingly, the Fund may be more susceptible to adverse developments affecting any single issuer held in its portfolio and to greater losses resulting from these developments.</a:t>
            </a:r>
          </a:p>
          <a:p>
            <a:pPr algn="just" defTabSz="380985">
              <a:spcBef>
                <a:spcPts val="300"/>
              </a:spcBef>
            </a:pPr>
            <a:endParaRPr lang="en-US" sz="800" b="0" dirty="0">
              <a:solidFill>
                <a:srgbClr val="000000"/>
              </a:solidFill>
              <a:latin typeface="+mj-lt"/>
            </a:endParaRPr>
          </a:p>
          <a:p>
            <a:pPr algn="just" defTabSz="380985">
              <a:spcBef>
                <a:spcPts val="300"/>
              </a:spcBef>
            </a:pPr>
            <a:r>
              <a:rPr lang="en-US" sz="800" dirty="0">
                <a:solidFill>
                  <a:srgbClr val="000000"/>
                </a:solidFill>
                <a:latin typeface="+mj-lt"/>
              </a:rPr>
              <a:t>Fund shares are not individually redeemable and are issued and redeemed by the Fund at their net asset value (“NAV”) only in large, specified blocks of shares called creation units. Shares otherwise can be bought and sold only through exchange trading at market price (not NAV). Shares may trade at a premium or discount to their NAV in the secondary market. Brokerage commissions will reduce returns.</a:t>
            </a:r>
            <a:endParaRPr lang="en-US" altLang="en-US" sz="800" u="sng" dirty="0">
              <a:solidFill>
                <a:srgbClr val="000000"/>
              </a:solidFill>
              <a:latin typeface="+mj-lt"/>
            </a:endParaRPr>
          </a:p>
          <a:p>
            <a:pPr algn="just" defTabSz="380985">
              <a:spcBef>
                <a:spcPts val="300"/>
              </a:spcBef>
            </a:pPr>
            <a:endParaRPr lang="en-US" altLang="en-US" sz="800" b="0" u="sng" dirty="0">
              <a:solidFill>
                <a:prstClr val="black"/>
              </a:solidFill>
              <a:latin typeface="+mj-lt"/>
            </a:endParaRPr>
          </a:p>
          <a:p>
            <a:pPr algn="just" defTabSz="380985">
              <a:spcBef>
                <a:spcPts val="300"/>
              </a:spcBef>
            </a:pPr>
            <a:r>
              <a:rPr lang="en-US" altLang="en-US" sz="800" b="0" u="sng" dirty="0">
                <a:solidFill>
                  <a:prstClr val="black"/>
                </a:solidFill>
                <a:latin typeface="+mj-lt"/>
              </a:rPr>
              <a:t>Glossary</a:t>
            </a:r>
          </a:p>
          <a:p>
            <a:pPr lvl="0" algn="just">
              <a:spcBef>
                <a:spcPts val="300"/>
              </a:spcBef>
            </a:pPr>
            <a:r>
              <a:rPr lang="en-US" altLang="en-US" sz="800" b="0" dirty="0">
                <a:solidFill>
                  <a:prstClr val="black"/>
                </a:solidFill>
                <a:latin typeface="+mj-lt"/>
              </a:rPr>
              <a:t>Right side of disruption refers to companies that in our view are aligned with key secular growth trends and/or are creating new innovative solutions. </a:t>
            </a:r>
          </a:p>
          <a:p>
            <a:pPr lvl="0" algn="just">
              <a:spcBef>
                <a:spcPts val="300"/>
              </a:spcBef>
            </a:pPr>
            <a:r>
              <a:rPr lang="en-US" altLang="en-US" sz="800" b="0" dirty="0">
                <a:solidFill>
                  <a:prstClr val="black"/>
                </a:solidFill>
                <a:latin typeface="+mj-lt"/>
              </a:rPr>
              <a:t>Basis point = one hundredth of one percent</a:t>
            </a:r>
          </a:p>
          <a:p>
            <a:pPr lvl="0" algn="just">
              <a:spcBef>
                <a:spcPts val="300"/>
              </a:spcBef>
            </a:pPr>
            <a:r>
              <a:rPr lang="en-US" altLang="en-US" sz="800" b="0" dirty="0">
                <a:solidFill>
                  <a:prstClr val="black"/>
                </a:solidFill>
                <a:latin typeface="+mj-lt"/>
              </a:rPr>
              <a:t>EPS = Earnings Per Share </a:t>
            </a:r>
          </a:p>
          <a:p>
            <a:pPr lvl="0" algn="just">
              <a:spcBef>
                <a:spcPts val="300"/>
              </a:spcBef>
            </a:pPr>
            <a:r>
              <a:rPr lang="en-US" altLang="en-US" sz="800" b="0" dirty="0">
                <a:solidFill>
                  <a:prstClr val="black"/>
                </a:solidFill>
                <a:latin typeface="+mj-lt"/>
              </a:rPr>
              <a:t>CY = Calendar Year</a:t>
            </a:r>
          </a:p>
          <a:p>
            <a:pPr lvl="0" algn="just">
              <a:spcBef>
                <a:spcPts val="300"/>
              </a:spcBef>
            </a:pPr>
            <a:endParaRPr lang="en-US" altLang="en-US" sz="800" b="0" dirty="0">
              <a:solidFill>
                <a:prstClr val="black"/>
              </a:solidFill>
              <a:latin typeface="+mj-lt"/>
            </a:endParaRPr>
          </a:p>
          <a:p>
            <a:pPr>
              <a:spcBef>
                <a:spcPts val="600"/>
              </a:spcBef>
            </a:pPr>
            <a:endParaRPr lang="en-US" sz="800" b="0" dirty="0">
              <a:latin typeface="+mj-lt"/>
            </a:endParaRPr>
          </a:p>
        </p:txBody>
      </p:sp>
      <p:graphicFrame>
        <p:nvGraphicFramePr>
          <p:cNvPr id="4" name="Content Placeholder 6"/>
          <p:cNvGraphicFramePr>
            <a:graphicFrameLocks/>
          </p:cNvGraphicFramePr>
          <p:nvPr>
            <p:custDataLst>
              <p:tags r:id="rId1"/>
            </p:custDataLst>
            <p:extLst>
              <p:ext uri="{D42A27DB-BD31-4B8C-83A1-F6EECF244321}">
                <p14:modId xmlns:p14="http://schemas.microsoft.com/office/powerpoint/2010/main" val="2729514138"/>
              </p:ext>
            </p:extLst>
          </p:nvPr>
        </p:nvGraphicFramePr>
        <p:xfrm>
          <a:off x="459367" y="683160"/>
          <a:ext cx="6855830" cy="1145640"/>
        </p:xfrm>
        <a:graphic>
          <a:graphicData uri="http://schemas.openxmlformats.org/drawingml/2006/table">
            <a:tbl>
              <a:tblPr firstRow="1" bandRow="1">
                <a:tableStyleId>{5C22544A-7EE6-4342-B048-85BDC9FD1C3A}</a:tableStyleId>
              </a:tblPr>
              <a:tblGrid>
                <a:gridCol w="3091553">
                  <a:extLst>
                    <a:ext uri="{9D8B030D-6E8A-4147-A177-3AD203B41FA5}">
                      <a16:colId xmlns:a16="http://schemas.microsoft.com/office/drawing/2014/main" val="4201212922"/>
                    </a:ext>
                  </a:extLst>
                </a:gridCol>
                <a:gridCol w="1254759">
                  <a:extLst>
                    <a:ext uri="{9D8B030D-6E8A-4147-A177-3AD203B41FA5}">
                      <a16:colId xmlns:a16="http://schemas.microsoft.com/office/drawing/2014/main" val="515508077"/>
                    </a:ext>
                  </a:extLst>
                </a:gridCol>
                <a:gridCol w="1254759">
                  <a:extLst>
                    <a:ext uri="{9D8B030D-6E8A-4147-A177-3AD203B41FA5}">
                      <a16:colId xmlns:a16="http://schemas.microsoft.com/office/drawing/2014/main" val="451591849"/>
                    </a:ext>
                  </a:extLst>
                </a:gridCol>
                <a:gridCol w="1254759">
                  <a:extLst>
                    <a:ext uri="{9D8B030D-6E8A-4147-A177-3AD203B41FA5}">
                      <a16:colId xmlns:a16="http://schemas.microsoft.com/office/drawing/2014/main" val="2924253219"/>
                    </a:ext>
                  </a:extLst>
                </a:gridCol>
              </a:tblGrid>
              <a:tr h="243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mj-lt"/>
                          <a:cs typeface="Arial" panose="020B0604020202020204" pitchFamily="34" charset="0"/>
                        </a:rPr>
                        <a:t>As</a:t>
                      </a:r>
                      <a:r>
                        <a:rPr lang="en-US" sz="800" baseline="0" dirty="0">
                          <a:solidFill>
                            <a:schemeClr val="tx1"/>
                          </a:solidFill>
                          <a:latin typeface="+mj-lt"/>
                          <a:cs typeface="Arial" panose="020B0604020202020204" pitchFamily="34" charset="0"/>
                        </a:rPr>
                        <a:t> of June 30, 2025</a:t>
                      </a:r>
                      <a:endParaRPr lang="en-US" sz="80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2Q 2025</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Trailing 1 Year</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Since Inception</a:t>
                      </a:r>
                      <a:r>
                        <a:rPr lang="en-US" sz="800" baseline="0" dirty="0">
                          <a:solidFill>
                            <a:schemeClr val="tx1"/>
                          </a:solidFill>
                          <a:latin typeface="+mj-lt"/>
                          <a:cs typeface="Arial" panose="020B0604020202020204" pitchFamily="34" charset="0"/>
                        </a:rPr>
                        <a:t> </a:t>
                      </a:r>
                      <a:r>
                        <a:rPr lang="en-US" sz="800" dirty="0">
                          <a:solidFill>
                            <a:schemeClr val="tx1"/>
                          </a:solidFill>
                          <a:latin typeface="+mj-lt"/>
                          <a:cs typeface="Arial" panose="020B0604020202020204" pitchFamily="34" charset="0"/>
                        </a:rPr>
                        <a:t>(November 9, 2021)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8431582"/>
                  </a:ext>
                </a:extLst>
              </a:tr>
              <a:tr h="292200">
                <a:tc>
                  <a:txBody>
                    <a:bodyPr/>
                    <a:lstStyle/>
                    <a:p>
                      <a:pPr algn="l"/>
                      <a:r>
                        <a:rPr lang="en-US" sz="800" dirty="0">
                          <a:solidFill>
                            <a:schemeClr val="tx1"/>
                          </a:solidFill>
                          <a:latin typeface="+mj-lt"/>
                          <a:cs typeface="Arial" panose="020B0604020202020204" pitchFamily="34" charset="0"/>
                        </a:rPr>
                        <a:t>Goldman Sachs Future Consumer Equity </a:t>
                      </a:r>
                      <a:r>
                        <a:rPr lang="en-US" sz="800" baseline="0" dirty="0">
                          <a:solidFill>
                            <a:schemeClr val="tx1"/>
                          </a:solidFill>
                          <a:latin typeface="+mj-lt"/>
                          <a:cs typeface="Arial" panose="020B0604020202020204" pitchFamily="34" charset="0"/>
                        </a:rPr>
                        <a:t>ETF – NAV</a:t>
                      </a:r>
                      <a:endParaRPr lang="en-US" sz="80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14.57%</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15.75%</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-1.04%</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487960"/>
                  </a:ext>
                </a:extLst>
              </a:tr>
              <a:tr h="243840">
                <a:tc>
                  <a:txBody>
                    <a:bodyPr/>
                    <a:lstStyle/>
                    <a:p>
                      <a:pPr algn="l"/>
                      <a:r>
                        <a:rPr lang="en-US" sz="800" dirty="0">
                          <a:solidFill>
                            <a:schemeClr val="tx1"/>
                          </a:solidFill>
                          <a:latin typeface="+mj-lt"/>
                          <a:cs typeface="Arial" panose="020B0604020202020204" pitchFamily="34" charset="0"/>
                        </a:rPr>
                        <a:t>Goldman Sachs Future Consumer Equity ETF </a:t>
                      </a:r>
                      <a:r>
                        <a:rPr lang="en-US" sz="800" baseline="0" dirty="0">
                          <a:solidFill>
                            <a:schemeClr val="tx1"/>
                          </a:solidFill>
                          <a:latin typeface="+mj-lt"/>
                          <a:cs typeface="Arial" panose="020B0604020202020204" pitchFamily="34" charset="0"/>
                        </a:rPr>
                        <a:t>– Market Price</a:t>
                      </a:r>
                      <a:endParaRPr lang="en-US" sz="80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14.75%</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15.82%</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-1.04%</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1915851"/>
                  </a:ext>
                </a:extLst>
              </a:tr>
              <a:tr h="243840">
                <a:tc>
                  <a:txBody>
                    <a:bodyPr/>
                    <a:lstStyle/>
                    <a:p>
                      <a:pPr algn="l"/>
                      <a:r>
                        <a:rPr lang="en-US" sz="800" dirty="0">
                          <a:solidFill>
                            <a:schemeClr val="tx1"/>
                          </a:solidFill>
                          <a:latin typeface="+mj-lt"/>
                          <a:cs typeface="Arial" panose="020B0604020202020204" pitchFamily="34" charset="0"/>
                        </a:rPr>
                        <a:t>MSCI ACWI Growth</a:t>
                      </a:r>
                      <a:r>
                        <a:rPr lang="en-US" sz="800" baseline="0" dirty="0">
                          <a:solidFill>
                            <a:schemeClr val="tx1"/>
                          </a:solidFill>
                          <a:latin typeface="+mj-lt"/>
                          <a:cs typeface="Arial" panose="020B0604020202020204" pitchFamily="34" charset="0"/>
                        </a:rPr>
                        <a:t> </a:t>
                      </a:r>
                      <a:r>
                        <a:rPr lang="en-US" sz="800" dirty="0">
                          <a:solidFill>
                            <a:schemeClr val="tx1"/>
                          </a:solidFill>
                          <a:latin typeface="+mj-lt"/>
                          <a:cs typeface="Arial" panose="020B0604020202020204" pitchFamily="34" charset="0"/>
                        </a:rPr>
                        <a:t>Index</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17.26%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16.71%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mj-lt"/>
                          <a:cs typeface="Arial" panose="020B0604020202020204" pitchFamily="34" charset="0"/>
                        </a:rPr>
                        <a:t>6.92%</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3126240"/>
                  </a:ext>
                </a:extLst>
              </a:tr>
              <a:tr h="0">
                <a:tc>
                  <a:txBody>
                    <a:bodyPr/>
                    <a:lstStyle/>
                    <a:p>
                      <a:pPr algn="l"/>
                      <a:endParaRPr lang="en-US" sz="800" b="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0" dirty="0">
                        <a:solidFill>
                          <a:schemeClr val="tx1"/>
                        </a:solidFill>
                        <a:latin typeface="+mj-lt"/>
                        <a:cs typeface="Arial" panose="020B0604020202020204"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5735091"/>
                  </a:ext>
                </a:extLst>
              </a:tr>
            </a:tbl>
          </a:graphicData>
        </a:graphic>
      </p:graphicFrame>
    </p:spTree>
    <p:extLst>
      <p:ext uri="{BB962C8B-B14F-4D97-AF65-F5344CB8AC3E}">
        <p14:creationId xmlns:p14="http://schemas.microsoft.com/office/powerpoint/2010/main" val="1725021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59"/>
          </p:nvPr>
        </p:nvSpPr>
        <p:spPr>
          <a:xfrm>
            <a:off x="457199" y="817758"/>
            <a:ext cx="6858000" cy="7305162"/>
          </a:xfrm>
        </p:spPr>
        <p:txBody>
          <a:bodyPr/>
          <a:lstStyle/>
          <a:p>
            <a:pPr>
              <a:spcBef>
                <a:spcPts val="600"/>
              </a:spcBef>
            </a:pPr>
            <a:r>
              <a:rPr lang="en-US" altLang="en-US" sz="800" u="sng" dirty="0">
                <a:solidFill>
                  <a:schemeClr val="tx1"/>
                </a:solidFill>
                <a:latin typeface="+mj-lt"/>
              </a:rPr>
              <a:t>General Disclosures</a:t>
            </a:r>
            <a:endParaRPr lang="en-GB" altLang="en-US" sz="800" u="sng" dirty="0">
              <a:solidFill>
                <a:schemeClr val="tx1"/>
              </a:solidFill>
              <a:latin typeface="+mj-lt"/>
            </a:endParaRPr>
          </a:p>
          <a:p>
            <a:pPr lvl="1"/>
            <a:r>
              <a:rPr lang="en-US" sz="800" dirty="0">
                <a:latin typeface="+mj-lt"/>
              </a:rPr>
              <a:t>The Investment Company Act of 1940 (the “Act”) imposes certain limits on investment companies purchasing or acquiring any security issued by another registered investment company.  For these purposes the definition of “investment company” </a:t>
            </a:r>
            <a:r>
              <a:rPr lang="en-US" sz="800" b="1" u="sng" dirty="0">
                <a:latin typeface="+mj-lt"/>
              </a:rPr>
              <a:t>includes</a:t>
            </a:r>
            <a:r>
              <a:rPr lang="en-US" sz="800" dirty="0">
                <a:latin typeface="+mj-lt"/>
              </a:rPr>
              <a:t> funds that are unregistered because </a:t>
            </a:r>
            <a:r>
              <a:rPr lang="en-US" sz="800" b="1" u="sng" dirty="0">
                <a:latin typeface="+mj-lt"/>
              </a:rPr>
              <a:t>they are excepted </a:t>
            </a:r>
            <a:r>
              <a:rPr lang="en-US" sz="800" dirty="0">
                <a:latin typeface="+mj-lt"/>
              </a:rPr>
              <a:t>from the definition of investment company by sections 3(c)(1) and 3(c)(7) of the Act.  You should consult your legal counsel for more information.</a:t>
            </a:r>
            <a:endParaRPr lang="en-GB" altLang="en-US" dirty="0"/>
          </a:p>
          <a:p>
            <a:pPr lvl="1"/>
            <a:r>
              <a:rPr lang="en-GB" altLang="en-US" dirty="0"/>
              <a:t>This information discusses general market activity, industry or sector trends, or other broad-based economic, market or political conditions </a:t>
            </a:r>
            <a:br>
              <a:rPr lang="en-GB" altLang="en-US" dirty="0"/>
            </a:br>
            <a:r>
              <a:rPr lang="en-GB" altLang="en-US" dirty="0"/>
              <a:t>and should not be construed as research or investment advice. This material has been prepared by Goldman Sachs Asset Management and is not financial research nor a product of Goldman Sachs Global Investment Research (GIR). It was not prepared in compliance with applicable provisions of law designed to promote the independence of financial analysis and is not subject to a prohibition on trading following the distribution of financial research. The views and opinions expressed may differ from those of Goldman Sachs Global Investment Research or other departments or divisions of Goldman Sachs and its affiliates. Investors are urged to consult with their financial advisors before buying or selling any securities. This information may not be current and Goldman Sachs Asset Management has no obligation to provide any updates or changes.</a:t>
            </a:r>
            <a:endParaRPr lang="en-US" dirty="0">
              <a:latin typeface="+mj-lt"/>
            </a:endParaRPr>
          </a:p>
          <a:p>
            <a:pPr lvl="1"/>
            <a:r>
              <a:rPr lang="en-US" dirty="0">
                <a:latin typeface="+mj-lt"/>
              </a:rPr>
              <a:t>Fund holdings and allocations shown are unaudited, and may not be representative of current or future investments. Fund </a:t>
            </a:r>
            <a:r>
              <a:rPr lang="en-US" dirty="0" err="1">
                <a:latin typeface="+mj-lt"/>
              </a:rPr>
              <a:t>holdingsand</a:t>
            </a:r>
            <a:r>
              <a:rPr lang="en-US" dirty="0">
                <a:latin typeface="+mj-lt"/>
              </a:rPr>
              <a:t> allocations may not include the Fund’s entire investment portfolio, which may change at any time. Fund holdings should not be relied on in making investment decisions and should not be construed as research or investment advice regarding particular securities. Current and future holdings are subject to risk. Percentages may not sum to 100% due to rounding.</a:t>
            </a:r>
          </a:p>
          <a:p>
            <a:pPr lvl="1"/>
            <a:r>
              <a:rPr lang="en-US" dirty="0">
                <a:latin typeface="+mj-lt"/>
              </a:rPr>
              <a:t>Economic and market forecasts presented herein reflect a series of assumptions and judgments as of the date of this presentation and are subject to change without notice. These forecasts do not take into account the specific investment objectives, restrictions, tax and financial situation or other needs of any specific client. Actual data will vary and may not be reflected here. These forecasts are subject to high levels of uncertainty that may affect actual performance. Accordingly, these forecasts should be viewed as merely representative of a broad range of possible outcomes. These forecasts are estimated, based on assumptions, and are subject to significant revision and may change materially as economic and market conditions change. Goldman Sachs has no obligation to provide updates or changes to these forecasts. Case studies and examples are for illustrative purposes only.</a:t>
            </a:r>
          </a:p>
          <a:p>
            <a:pPr lvl="1"/>
            <a:r>
              <a:rPr lang="en-US" dirty="0">
                <a:latin typeface="+mj-lt"/>
              </a:rPr>
              <a:t>Neither MSCI nor any other party involved in or related to compiling, computing, or creating the MSCI data makes any express or implied warranties or representations with respect to such data (or the results to be obtained by the use thereof), and all such parties hereby expressly disclaim all warranties of originality, accuracy, completeness, merchantability, or fitness for a particular purpose with respect to any of such data. Without limiting any of the foregoing, in no event shall MSCI, any of its affiliates or any third party involved in or related to compiling, computing or creating the data have any liability for any direct, indirect, special, punitive, consequential or any other damages (including lost profits) even if notified of the possibility of such damages. No further distribution or dissemination of the MSCI data is permitted without MSCI’s express written consent</a:t>
            </a:r>
            <a:endParaRPr lang="en-GB" dirty="0">
              <a:latin typeface="+mj-lt"/>
            </a:endParaRPr>
          </a:p>
          <a:p>
            <a:pPr lvl="1"/>
            <a:r>
              <a:rPr lang="en-US" dirty="0">
                <a:latin typeface="+mj-lt"/>
              </a:rPr>
              <a:t>Views and opinions expressed are for informational purposes only and do not constitute a recommendation by Goldman Sachs Asset Management to buy, sell, or hold any security. Views and opinions are current as of the date of this presentation and may be subject to change, they should not be construed as investment advice.</a:t>
            </a:r>
          </a:p>
          <a:p>
            <a:pPr lvl="1"/>
            <a:r>
              <a:rPr lang="en-GB" dirty="0">
                <a:latin typeface="+mj-lt"/>
              </a:rPr>
              <a:t>Although certain information has been obtained from sources believed to be reliable, we do not guarantee its accuracy, completeness or fairness. We have relied upon and assumed without independent verification, the accuracy and completeness of all information available from public sources. </a:t>
            </a:r>
          </a:p>
          <a:p>
            <a:pPr lvl="1"/>
            <a:r>
              <a:rPr lang="en-US" b="1" dirty="0">
                <a:latin typeface="+mj-lt"/>
              </a:rPr>
              <a:t>A summary prospectus, if available, or a Prospectus for the Fund containing more information may be obtained from your authorized dealer or from Goldman Sachs &amp; Co. LLC by calling (retail - 1-800-526-7384) (institutional – 1-800-621-2550). Please consider a fund’s objectives, risks, and charges and expenses, and read the summary prospectus, if available, and the Prospectus carefully before investing. The summary prospectus, if available, and the Prospectus contains this and other information about the Fund.</a:t>
            </a:r>
          </a:p>
          <a:p>
            <a:pPr lvl="1"/>
            <a:r>
              <a:rPr lang="en-US" dirty="0">
                <a:latin typeface="+mj-lt"/>
              </a:rPr>
              <a:t>ALPS Distributors, Inc. is the distributor of the Goldman Sachs ETF Funds. ALPS Distributors, Inc. is unaffiliated with Goldman Sachs Asset Management.</a:t>
            </a:r>
            <a:endParaRPr lang="en-US" b="1" dirty="0">
              <a:latin typeface="+mj-lt"/>
            </a:endParaRPr>
          </a:p>
          <a:p>
            <a:pPr lvl="1"/>
            <a:r>
              <a:rPr lang="en-GB" b="1" u="sng" dirty="0">
                <a:latin typeface="+mj-lt"/>
              </a:rPr>
              <a:t>Index Definitions:</a:t>
            </a:r>
          </a:p>
          <a:p>
            <a:pPr lvl="1"/>
            <a:r>
              <a:rPr lang="en-US" dirty="0">
                <a:latin typeface="+mj-lt"/>
              </a:rPr>
              <a:t>The MSCI ACWI Growth Index captures large and mid cap securities exhibiting overall growth style characteristics across 23 Developed Markets (DM) countries and 27 Emerging Markets (EM) countries. The growth investment style characteristics for index construction are defined using five variables: long-term forward EPS growth rate, short-term forward EPS growth rate, current internal growth rate and long-term historical EPS growth trend and long-term historical sales per share growth trend.</a:t>
            </a:r>
          </a:p>
          <a:p>
            <a:pPr lvl="1"/>
            <a:r>
              <a:rPr lang="en-US" dirty="0">
                <a:latin typeface="+mj-lt"/>
              </a:rPr>
              <a:t>Indices are unmanaged. The figures for the index reflect the reinvestment of all income or dividends, as applicable, but do not reflect the deduction of any fees or expenses which would reduce returns. Investors cannot invest directly in indices.</a:t>
            </a:r>
          </a:p>
          <a:p>
            <a:pPr lvl="1"/>
            <a:r>
              <a:rPr lang="en-GB" b="1" dirty="0">
                <a:latin typeface="+mj-lt"/>
              </a:rPr>
              <a:t>© 2025 Goldman Sachs.</a:t>
            </a:r>
            <a:r>
              <a:rPr lang="en-GB" dirty="0">
                <a:latin typeface="+mj-lt"/>
              </a:rPr>
              <a:t> All rights reserved. Date of first use: 23</a:t>
            </a:r>
            <a:r>
              <a:rPr lang="en-GB" baseline="30000" dirty="0">
                <a:latin typeface="+mj-lt"/>
              </a:rPr>
              <a:t>rd</a:t>
            </a:r>
            <a:r>
              <a:rPr lang="en-GB" dirty="0">
                <a:latin typeface="+mj-lt"/>
              </a:rPr>
              <a:t> July 2025</a:t>
            </a:r>
          </a:p>
          <a:p>
            <a:pPr lvl="1"/>
            <a:r>
              <a:rPr lang="en-GB" dirty="0">
                <a:latin typeface="+mj-lt"/>
              </a:rPr>
              <a:t>Compliance Code</a:t>
            </a:r>
            <a:r>
              <a:rPr lang="en-US" dirty="0">
                <a:latin typeface="+mj-lt"/>
              </a:rPr>
              <a:t>: 442315-OTU-2318686</a:t>
            </a:r>
          </a:p>
          <a:p>
            <a:pPr lvl="1"/>
            <a:r>
              <a:rPr lang="it-IT" dirty="0">
                <a:latin typeface="+mj-lt"/>
              </a:rPr>
              <a:t>ALPS: GST 3144</a:t>
            </a:r>
            <a:endParaRPr lang="en-GB" dirty="0">
              <a:latin typeface="+mj-lt"/>
            </a:endParaRPr>
          </a:p>
        </p:txBody>
      </p:sp>
    </p:spTree>
    <p:extLst>
      <p:ext uri="{BB962C8B-B14F-4D97-AF65-F5344CB8AC3E}">
        <p14:creationId xmlns:p14="http://schemas.microsoft.com/office/powerpoint/2010/main" val="22113701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FSPANMODE" val="span"/>
</p:tagLst>
</file>

<file path=ppt/tags/tag2.xml><?xml version="1.0" encoding="utf-8"?>
<p:tagLst xmlns:a="http://schemas.openxmlformats.org/drawingml/2006/main" xmlns:r="http://schemas.openxmlformats.org/officeDocument/2006/relationships" xmlns:p="http://schemas.openxmlformats.org/presentationml/2006/main">
  <p:tag name="AFSPANMODE" val="span"/>
</p:tagLst>
</file>

<file path=ppt/tags/tag3.xml><?xml version="1.0" encoding="utf-8"?>
<p:tagLst xmlns:a="http://schemas.openxmlformats.org/drawingml/2006/main" xmlns:r="http://schemas.openxmlformats.org/officeDocument/2006/relationships" xmlns:p="http://schemas.openxmlformats.org/presentationml/2006/main">
  <p:tag name="AFSPANMODE" val="span"/>
</p:tagLst>
</file>

<file path=ppt/tags/tag4.xml><?xml version="1.0" encoding="utf-8"?>
<p:tagLst xmlns:a="http://schemas.openxmlformats.org/drawingml/2006/main" xmlns:r="http://schemas.openxmlformats.org/officeDocument/2006/relationships" xmlns:p="http://schemas.openxmlformats.org/presentationml/2006/main">
  <p:tag name="AFSPANMODE" val="span"/>
</p:tagLst>
</file>

<file path=ppt/tags/tag5.xml><?xml version="1.0" encoding="utf-8"?>
<p:tagLst xmlns:a="http://schemas.openxmlformats.org/drawingml/2006/main" xmlns:r="http://schemas.openxmlformats.org/officeDocument/2006/relationships" xmlns:p="http://schemas.openxmlformats.org/presentationml/2006/main">
  <p:tag name="AFSPANMODE" val="span"/>
</p:tagLst>
</file>

<file path=ppt/tags/tag6.xml><?xml version="1.0" encoding="utf-8"?>
<p:tagLst xmlns:a="http://schemas.openxmlformats.org/drawingml/2006/main" xmlns:r="http://schemas.openxmlformats.org/officeDocument/2006/relationships" xmlns:p="http://schemas.openxmlformats.org/presentationml/2006/main">
  <p:tag name="AFSPANMODE" val="span"/>
</p:tagLst>
</file>

<file path=ppt/tags/tag7.xml><?xml version="1.0" encoding="utf-8"?>
<p:tagLst xmlns:a="http://schemas.openxmlformats.org/drawingml/2006/main" xmlns:r="http://schemas.openxmlformats.org/officeDocument/2006/relationships" xmlns:p="http://schemas.openxmlformats.org/presentationml/2006/main">
  <p:tag name="AFSPANMODE" val="span"/>
</p:tagLst>
</file>

<file path=ppt/tags/tag8.xml><?xml version="1.0" encoding="utf-8"?>
<p:tagLst xmlns:a="http://schemas.openxmlformats.org/drawingml/2006/main" xmlns:r="http://schemas.openxmlformats.org/officeDocument/2006/relationships" xmlns:p="http://schemas.openxmlformats.org/presentationml/2006/main">
  <p:tag name="AFSPANMODE" val="span"/>
</p:tagLst>
</file>

<file path=ppt/theme/theme1.xml><?xml version="1.0" encoding="utf-8"?>
<a:theme xmlns:a="http://schemas.openxmlformats.org/drawingml/2006/main" name="AM QFU Template">
  <a:themeElements>
    <a:clrScheme name="_SAS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GTEK Commentary Template - DRAFT" id="{3BDEDAD3-026B-4A07-83CE-B222DFE60B2C}" vid="{36092BA2-466D-4309-B946-98E9E1DED4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_Asset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_Asset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_Asset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_Asset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itus xmlns="http://schemas.titus.com/TitusProperties/">
  <TitusGUID xmlns="">9c0455e5-f594-493a-93ea-3eedaf065994</TitusGUID>
  <TitusMetadata xmlns="">eyJucyI6Imh0dHA6XC9cL3d3dy50aXR1cy5jb21cL25zXC9Hb2xkbWFuU2FjaHMiLCJwcm9wcyI6W3sibiI6IkRvY05vQ2xhc3MiLCJ2YWxzIjpbeyJ2YWx1ZSI6Ik5vdCBJbiBVc2UifV19XX0=</TitusMetadata>
</titus>
</file>

<file path=customXml/itemProps1.xml><?xml version="1.0" encoding="utf-8"?>
<ds:datastoreItem xmlns:ds="http://schemas.openxmlformats.org/officeDocument/2006/customXml" ds:itemID="{60851EF6-F7D0-4817-A1D8-6785E8544053}">
  <ds:schemaRefs>
    <ds:schemaRef ds:uri="http://schemas.titus.com/TitusProperties/"/>
    <ds:schemaRef ds:uri=""/>
  </ds:schemaRefs>
</ds:datastoreItem>
</file>

<file path=docMetadata/LabelInfo.xml><?xml version="1.0" encoding="utf-8"?>
<clbl:labelList xmlns:clbl="http://schemas.microsoft.com/office/2020/mipLabelMetadata">
  <clbl:label id="{a64882d5-5c68-43ae-b974-91da18426e9b}" enabled="1" method="Standard" siteId="{38651f6f-836b-4bdf-9615-4e255c290fea}" contentBits="0" removed="0"/>
</clbl:labelList>
</file>

<file path=docProps/app.xml><?xml version="1.0" encoding="utf-8"?>
<Properties xmlns="http://schemas.openxmlformats.org/officeDocument/2006/extended-properties" xmlns:vt="http://schemas.openxmlformats.org/officeDocument/2006/docPropsVTypes">
  <Template>GTEK Commentary Template - DRAFT</Template>
  <TotalTime>42530</TotalTime>
  <Words>5747</Words>
  <Application>Microsoft Office PowerPoint</Application>
  <PresentationFormat>Custom</PresentationFormat>
  <Paragraphs>298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Narrow</vt:lpstr>
      <vt:lpstr>Calibri</vt:lpstr>
      <vt:lpstr>Courier New</vt:lpstr>
      <vt:lpstr>AM QFU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Goldman Sachs &amp; Co.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Commentary - GS Future Consumer Equity ETF</dc:title>
  <dc:creator>Wynkoop, Rachael [AM Public]</dc:creator>
  <cp:keywords/>
  <cp:lastModifiedBy>Nainani, Yash G [AWM]</cp:lastModifiedBy>
  <cp:revision>464</cp:revision>
  <cp:lastPrinted>2022-02-01T16:28:44Z</cp:lastPrinted>
  <dcterms:created xsi:type="dcterms:W3CDTF">2022-01-26T20:00:27Z</dcterms:created>
  <dcterms:modified xsi:type="dcterms:W3CDTF">2025-07-23T08:31:27Z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9c0455e5-f594-493a-93ea-3eedaf065994</vt:lpwstr>
  </property>
  <property fmtid="{D5CDD505-2E9C-101B-9397-08002B2CF9AE}" pid="3" name="Classification">
    <vt:lpwstr>I</vt:lpwstr>
  </property>
  <property fmtid="{D5CDD505-2E9C-101B-9397-08002B2CF9AE}" pid="4" name="com.gs.fw.compl.rubi.open">
    <vt:lpwstr>0</vt:lpwstr>
  </property>
  <property fmtid="{D5CDD505-2E9C-101B-9397-08002B2CF9AE}" pid="5" name="com.gs.fw.compl.rubi.answercount">
    <vt:lpwstr>1</vt:lpwstr>
  </property>
  <property fmtid="{D5CDD505-2E9C-101B-9397-08002B2CF9AE}" pid="6" name="DocNoClass">
    <vt:lpwstr>Not In Use</vt:lpwstr>
  </property>
  <property fmtid="{D5CDD505-2E9C-101B-9397-08002B2CF9AE}" pid="7" name="com.gs.fw.compl.rubi.environment">
    <vt:lpwstr>Prod</vt:lpwstr>
  </property>
  <property fmtid="{D5CDD505-2E9C-101B-9397-08002B2CF9AE}" pid="8" name="com.gs.fw.compl.rubi.instance">
    <vt:lpwstr>GSAM</vt:lpwstr>
  </property>
  <property fmtid="{D5CDD505-2E9C-101B-9397-08002B2CF9AE}" pid="9" name="isCertified">
    <vt:lpwstr>true</vt:lpwstr>
  </property>
  <property fmtid="{D5CDD505-2E9C-101B-9397-08002B2CF9AE}" pid="10" name="SealIcon">
    <vt:lpwstr>cleared</vt:lpwstr>
  </property>
  <property fmtid="{D5CDD505-2E9C-101B-9397-08002B2CF9AE}" pid="11" name="RubiButtonState">
    <vt:lpwstr>Certified!
View Clearance</vt:lpwstr>
  </property>
  <property fmtid="{D5CDD505-2E9C-101B-9397-08002B2CF9AE}" pid="12" name="SubmissionID">
    <vt:lpwstr>442315</vt:lpwstr>
  </property>
  <property fmtid="{D5CDD505-2E9C-101B-9397-08002B2CF9AE}" pid="13" name="ContentID">
    <vt:lpwstr>772294</vt:lpwstr>
  </property>
  <property fmtid="{D5CDD505-2E9C-101B-9397-08002B2CF9AE}" pid="14" name="com.gs.fw.Portal">
    <vt:lpwstr>&lt;Rubi&gt;&lt;Client&gt;com.gs.fw.Portal&lt;/Client&gt;&lt;Id&gt;442315&lt;/Id&gt;&lt;State&gt;CERTIFIED&lt;/State&gt;&lt;/Rubi&gt;</vt:lpwstr>
  </property>
  <property fmtid="{D5CDD505-2E9C-101B-9397-08002B2CF9AE}" pid="15" name="com.gs.fw.cmpl.rubi.gsam.ecomm.orchestria">
    <vt:lpwstr>&lt;Rubi&gt;&lt;Client&gt;com.gs.fw.cmpl.rubi.gsam.ecomm.orchestria&lt;/Client&gt;&lt;Id&gt;442315&lt;/Id&gt;&lt;State&gt;CERTIFIED&lt;/State&gt;&lt;I&gt;AA&lt;/I&gt;&lt;/Rubi&gt;</vt:lpwstr>
  </property>
  <property fmtid="{D5CDD505-2E9C-101B-9397-08002B2CF9AE}" pid="16" name="com.gs.fw.compl.rubi.contentId">
    <vt:lpwstr>772294</vt:lpwstr>
  </property>
  <property fmtid="{D5CDD505-2E9C-101B-9397-08002B2CF9AE}" pid="17" name="com.gs.fw.compl.rubi.version">
    <vt:lpwstr>5</vt:lpwstr>
  </property>
  <property fmtid="{D5CDD505-2E9C-101B-9397-08002B2CF9AE}" pid="18" name="com.gs.fw.compl.rubi.state">
    <vt:lpwstr>CERTIFIED</vt:lpwstr>
  </property>
  <property fmtid="{D5CDD505-2E9C-101B-9397-08002B2CF9AE}" pid="19" name="com.gs.fw.compl.rubi.submissionId">
    <vt:lpwstr>442315</vt:lpwstr>
  </property>
  <property fmtid="{D5CDD505-2E9C-101B-9397-08002B2CF9AE}" pid="20" name="SealStatus">
    <vt:lpwstr>2</vt:lpwstr>
  </property>
</Properties>
</file>